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24377650" cy="13716000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aleway Medium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aleway Medium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aleway Medium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aleway Medium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aleway Medium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Raleway Medium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Raleway Medium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Raleway Medium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Raleway Medium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954" y="-312"/>
      </p:cViewPr>
      <p:guideLst>
        <p:guide orient="horz" pos="4320"/>
        <p:guide pos="7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B2A771-B487-6447-9C53-E6B4009DFE72}" type="datetimeFigureOut">
              <a:rPr lang="de-DE"/>
              <a:pPr>
                <a:defRPr/>
              </a:pPr>
              <a:t>04.11.2019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C9696B7-ED95-BD40-9030-144B0414D0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64809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7F4E30-31FA-864F-85C1-E2895C532F73}" type="datetimeFigureOut">
              <a:rPr lang="en-US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C94783-F466-F64E-86D7-8FA6DEC7E2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5642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827213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912813" algn="l" defTabSz="1827213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827213" algn="l" defTabSz="1827213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2741613" algn="l" defTabSz="1827213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3656013" algn="l" defTabSz="1827213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4571086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EB6FB8-085F-0E4C-ADAA-81A30F741B40}" type="slidenum">
              <a:rPr lang="en-GB">
                <a:latin typeface="Calibri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  <a:prstGeom prst="rect">
            <a:avLst/>
          </a:prstGeom>
        </p:spPr>
        <p:txBody>
          <a:bodyPr anchor="b"/>
          <a:lstStyle>
            <a:lvl1pPr algn="ctr">
              <a:defRPr sz="1199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4F37D-2D8C-9E4F-977A-A0A483ED7AF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90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AA646-5F62-0E4C-B8B5-863B663634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2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35417-7524-6947-9736-21FFAE6AC2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95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" y="5732665"/>
            <a:ext cx="4082439" cy="7983335"/>
          </a:xfrm>
          <a:custGeom>
            <a:avLst/>
            <a:gdLst>
              <a:gd name="connsiteX0" fmla="*/ 0 w 4082439"/>
              <a:gd name="connsiteY0" fmla="*/ 0 h 7983337"/>
              <a:gd name="connsiteX1" fmla="*/ 4082439 w 4082439"/>
              <a:gd name="connsiteY1" fmla="*/ 7983337 h 7983337"/>
              <a:gd name="connsiteX2" fmla="*/ 0 w 4082439"/>
              <a:gd name="connsiteY2" fmla="*/ 7983337 h 798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2439" h="7983337">
                <a:moveTo>
                  <a:pt x="0" y="0"/>
                </a:moveTo>
                <a:lnTo>
                  <a:pt x="4082439" y="7983337"/>
                </a:lnTo>
                <a:lnTo>
                  <a:pt x="0" y="7983337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>
            <a:no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en-GB" noProof="0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0198100" cy="13716000"/>
          </a:xfrm>
          <a:custGeom>
            <a:avLst/>
            <a:gdLst>
              <a:gd name="connsiteX0" fmla="*/ 0 w 10198100"/>
              <a:gd name="connsiteY0" fmla="*/ 0 h 13716000"/>
              <a:gd name="connsiteX1" fmla="*/ 3186698 w 10198100"/>
              <a:gd name="connsiteY1" fmla="*/ 0 h 13716000"/>
              <a:gd name="connsiteX2" fmla="*/ 10198100 w 10198100"/>
              <a:gd name="connsiteY2" fmla="*/ 13715200 h 13716000"/>
              <a:gd name="connsiteX3" fmla="*/ 10198100 w 10198100"/>
              <a:gd name="connsiteY3" fmla="*/ 13716000 h 13716000"/>
              <a:gd name="connsiteX4" fmla="*/ 4180120 w 10198100"/>
              <a:gd name="connsiteY4" fmla="*/ 13716000 h 13716000"/>
              <a:gd name="connsiteX5" fmla="*/ 0 w 10198100"/>
              <a:gd name="connsiteY5" fmla="*/ 5539151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8100" h="13716000">
                <a:moveTo>
                  <a:pt x="0" y="0"/>
                </a:moveTo>
                <a:lnTo>
                  <a:pt x="3186698" y="0"/>
                </a:lnTo>
                <a:lnTo>
                  <a:pt x="10198100" y="13715200"/>
                </a:lnTo>
                <a:lnTo>
                  <a:pt x="10198100" y="13716000"/>
                </a:lnTo>
                <a:lnTo>
                  <a:pt x="4180120" y="13716000"/>
                </a:lnTo>
                <a:lnTo>
                  <a:pt x="0" y="5539151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>
            <a:no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en-GB" noProof="0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3313876" y="0"/>
            <a:ext cx="10608261" cy="5456238"/>
          </a:xfrm>
          <a:custGeom>
            <a:avLst/>
            <a:gdLst>
              <a:gd name="connsiteX0" fmla="*/ 0 w 10608261"/>
              <a:gd name="connsiteY0" fmla="*/ 0 h 5456238"/>
              <a:gd name="connsiteX1" fmla="*/ 7818105 w 10608261"/>
              <a:gd name="connsiteY1" fmla="*/ 0 h 5456238"/>
              <a:gd name="connsiteX2" fmla="*/ 10608261 w 10608261"/>
              <a:gd name="connsiteY2" fmla="*/ 5456238 h 5456238"/>
              <a:gd name="connsiteX3" fmla="*/ 2790156 w 10608261"/>
              <a:gd name="connsiteY3" fmla="*/ 5456238 h 545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8261" h="5456238">
                <a:moveTo>
                  <a:pt x="0" y="0"/>
                </a:moveTo>
                <a:lnTo>
                  <a:pt x="7818105" y="0"/>
                </a:lnTo>
                <a:lnTo>
                  <a:pt x="10608261" y="5456238"/>
                </a:lnTo>
                <a:lnTo>
                  <a:pt x="2790156" y="5456238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>
            <a:no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en-GB" noProof="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0" y="0"/>
            <a:ext cx="0" cy="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ADVANT </a:t>
            </a:r>
            <a:r>
              <a:rPr lang="en-GB" sz="2800" b="0">
                <a:solidFill>
                  <a:schemeClr val="tx1"/>
                </a:solidFill>
              </a:rPr>
              <a:t>Multipurpose  Presentation 2017 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22ED4-C954-5F41-B680-5E822085A5C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79750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24377650" cy="8267700"/>
          </a:xfrm>
          <a:solidFill>
            <a:srgbClr val="BFBFBF"/>
          </a:solidFill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0" y="0"/>
            <a:ext cx="0" cy="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2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ADVANT Multipurpose  Presentation 2017 </a:t>
            </a:r>
            <a:endParaRPr lang="en-GB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C752-75AD-5C49-AEC9-6D826C4742A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50382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8E00-98DB-7544-AE32-C9008CDED8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67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  <a:prstGeom prst="rect">
            <a:avLst/>
          </a:prstGeom>
        </p:spPr>
        <p:txBody>
          <a:bodyPr anchor="b"/>
          <a:lstStyle>
            <a:lvl1pPr>
              <a:defRPr sz="1199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DDC2-1149-2F43-8655-FF0D08C757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8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A95C-A597-C84D-8981-37DB824211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9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5A795-A70D-F04B-BE3B-85831905E1A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33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E408-686A-5543-91C4-F242F913AD9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458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30426-9209-7D45-9543-FEC1D4E538A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66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  <a:prstGeom prst="rect">
            <a:avLst/>
          </a:prstGeom>
        </p:spPr>
        <p:txBody>
          <a:bodyPr anchor="b"/>
          <a:lstStyle>
            <a:lvl1pPr>
              <a:defRPr sz="639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  <a:prstGeom prst="rect">
            <a:avLst/>
          </a:prstGeo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E45D-05CB-204B-A2A0-DF81D86332C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  <a:prstGeom prst="rect">
            <a:avLst/>
          </a:prstGeom>
        </p:spPr>
        <p:txBody>
          <a:bodyPr anchor="b"/>
          <a:lstStyle>
            <a:lvl1pPr>
              <a:defRPr sz="639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213" y="12712700"/>
            <a:ext cx="8226425" cy="730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ADVANT Multipurpose  Presentation 2017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E12D-CE44-364D-81BE-D6039A53AB3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339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461963" y="511175"/>
            <a:ext cx="1674813" cy="730250"/>
          </a:xfrm>
          <a:prstGeom prst="roundRect">
            <a:avLst>
              <a:gd name="adj" fmla="val 10797"/>
            </a:avLst>
          </a:prstGeom>
          <a:gradFill flip="none" rotWithShape="1">
            <a:gsLst>
              <a:gs pos="0">
                <a:schemeClr val="accent4"/>
              </a:gs>
              <a:gs pos="100000">
                <a:schemeClr val="accent5"/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smtClean="0">
                <a:solidFill>
                  <a:schemeClr val="bg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2A561A0-3946-1844-8313-A5F7C721859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3" r:id="rId12"/>
    <p:sldLayoutId id="2147483715" r:id="rId13"/>
  </p:sldLayoutIdLst>
  <p:hf hdr="0" ftr="0" dt="0"/>
  <p:txStyles>
    <p:titleStyle>
      <a:lvl1pPr algn="l" defTabSz="1827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87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1827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Raleway SemiBold" charset="0"/>
          <a:ea typeface="ＭＳ Ｐゴシック" charset="0"/>
          <a:cs typeface="ＭＳ Ｐゴシック" charset="0"/>
        </a:defRPr>
      </a:lvl2pPr>
      <a:lvl3pPr algn="l" defTabSz="1827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Raleway SemiBold" charset="0"/>
          <a:ea typeface="ＭＳ Ｐゴシック" charset="0"/>
          <a:cs typeface="ＭＳ Ｐゴシック" charset="0"/>
        </a:defRPr>
      </a:lvl3pPr>
      <a:lvl4pPr algn="l" defTabSz="1827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Raleway SemiBold" charset="0"/>
          <a:ea typeface="ＭＳ Ｐゴシック" charset="0"/>
          <a:cs typeface="ＭＳ Ｐゴシック" charset="0"/>
        </a:defRPr>
      </a:lvl4pPr>
      <a:lvl5pPr algn="l" defTabSz="1827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Raleway SemiBold" charset="0"/>
          <a:ea typeface="ＭＳ Ｐゴシック" charset="0"/>
          <a:cs typeface="ＭＳ Ｐゴシック" charset="0"/>
        </a:defRPr>
      </a:lvl5pPr>
      <a:lvl6pPr marL="457200" algn="l" defTabSz="1827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Raleway SemiBold" charset="0"/>
          <a:ea typeface="ＭＳ Ｐゴシック" charset="0"/>
          <a:cs typeface="ＭＳ Ｐゴシック" charset="0"/>
        </a:defRPr>
      </a:lvl6pPr>
      <a:lvl7pPr marL="914400" algn="l" defTabSz="1827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Raleway SemiBold" charset="0"/>
          <a:ea typeface="ＭＳ Ｐゴシック" charset="0"/>
          <a:cs typeface="ＭＳ Ｐゴシック" charset="0"/>
        </a:defRPr>
      </a:lvl7pPr>
      <a:lvl8pPr marL="1371600" algn="l" defTabSz="1827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Raleway SemiBold" charset="0"/>
          <a:ea typeface="ＭＳ Ｐゴシック" charset="0"/>
          <a:cs typeface="ＭＳ Ｐゴシック" charset="0"/>
        </a:defRPr>
      </a:lvl8pPr>
      <a:lvl9pPr marL="1828800" algn="l" defTabSz="18272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8700">
          <a:solidFill>
            <a:schemeClr val="tx1"/>
          </a:solidFill>
          <a:latin typeface="Raleway SemiBold" charset="0"/>
          <a:ea typeface="ＭＳ Ｐゴシック" charset="0"/>
          <a:cs typeface="ＭＳ Ｐゴシック" charset="0"/>
        </a:defRPr>
      </a:lvl9pPr>
    </p:titleStyle>
    <p:bodyStyle>
      <a:lvl1pPr marL="455613" indent="-455613" algn="l" defTabSz="1827213" rtl="0" eaLnBrk="1" fontAlgn="base" hangingPunct="1">
        <a:lnSpc>
          <a:spcPct val="90000"/>
        </a:lnSpc>
        <a:spcBef>
          <a:spcPts val="2000"/>
        </a:spcBef>
        <a:spcAft>
          <a:spcPct val="0"/>
        </a:spcAft>
        <a:buFont typeface="Arial" charset="0"/>
        <a:buChar char="•"/>
        <a:defRPr sz="5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370013" indent="-455613" algn="l" defTabSz="1827213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4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4413" indent="-455613" algn="l" defTabSz="1827213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198813" indent="-455613" algn="l" defTabSz="1827213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3213" indent="-455613" algn="l" defTabSz="1827213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0095850" y="-1194715"/>
            <a:ext cx="7636044" cy="7592665"/>
            <a:chOff x="3810496" y="1813942"/>
            <a:chExt cx="279400" cy="277813"/>
          </a:xfrm>
          <a:solidFill>
            <a:schemeClr val="tx2">
              <a:lumMod val="20000"/>
              <a:lumOff val="80000"/>
              <a:alpha val="5000"/>
            </a:schemeClr>
          </a:solidFill>
        </p:grpSpPr>
        <p:sp>
          <p:nvSpPr>
            <p:cNvPr id="16" name="Freeform 53"/>
            <p:cNvSpPr>
              <a:spLocks noChangeArrowheads="1"/>
            </p:cNvSpPr>
            <p:nvPr/>
          </p:nvSpPr>
          <p:spPr bwMode="auto">
            <a:xfrm>
              <a:off x="3872409" y="1883792"/>
              <a:ext cx="153987" cy="146050"/>
            </a:xfrm>
            <a:custGeom>
              <a:avLst/>
              <a:gdLst>
                <a:gd name="T0" fmla="*/ 425 w 426"/>
                <a:gd name="T1" fmla="*/ 193 h 406"/>
                <a:gd name="T2" fmla="*/ 425 w 426"/>
                <a:gd name="T3" fmla="*/ 193 h 406"/>
                <a:gd name="T4" fmla="*/ 213 w 426"/>
                <a:gd name="T5" fmla="*/ 0 h 406"/>
                <a:gd name="T6" fmla="*/ 0 w 426"/>
                <a:gd name="T7" fmla="*/ 193 h 406"/>
                <a:gd name="T8" fmla="*/ 213 w 426"/>
                <a:gd name="T9" fmla="*/ 405 h 406"/>
                <a:gd name="T10" fmla="*/ 425 w 426"/>
                <a:gd name="T11" fmla="*/ 193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406">
                  <a:moveTo>
                    <a:pt x="425" y="193"/>
                  </a:moveTo>
                  <a:lnTo>
                    <a:pt x="425" y="193"/>
                  </a:lnTo>
                  <a:cubicBezTo>
                    <a:pt x="425" y="78"/>
                    <a:pt x="328" y="0"/>
                    <a:pt x="213" y="0"/>
                  </a:cubicBezTo>
                  <a:cubicBezTo>
                    <a:pt x="97" y="0"/>
                    <a:pt x="0" y="78"/>
                    <a:pt x="0" y="193"/>
                  </a:cubicBezTo>
                  <a:cubicBezTo>
                    <a:pt x="0" y="309"/>
                    <a:pt x="97" y="405"/>
                    <a:pt x="213" y="405"/>
                  </a:cubicBezTo>
                  <a:cubicBezTo>
                    <a:pt x="328" y="405"/>
                    <a:pt x="425" y="309"/>
                    <a:pt x="425" y="19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54"/>
            <p:cNvSpPr>
              <a:spLocks noChangeArrowheads="1"/>
            </p:cNvSpPr>
            <p:nvPr/>
          </p:nvSpPr>
          <p:spPr bwMode="auto">
            <a:xfrm>
              <a:off x="3810496" y="1947292"/>
              <a:ext cx="41275" cy="20638"/>
            </a:xfrm>
            <a:custGeom>
              <a:avLst/>
              <a:gdLst>
                <a:gd name="T0" fmla="*/ 115 w 116"/>
                <a:gd name="T1" fmla="*/ 58 h 59"/>
                <a:gd name="T2" fmla="*/ 115 w 116"/>
                <a:gd name="T3" fmla="*/ 58 h 59"/>
                <a:gd name="T4" fmla="*/ 115 w 116"/>
                <a:gd name="T5" fmla="*/ 0 h 59"/>
                <a:gd name="T6" fmla="*/ 115 w 116"/>
                <a:gd name="T7" fmla="*/ 0 h 59"/>
                <a:gd name="T8" fmla="*/ 115 w 116"/>
                <a:gd name="T9" fmla="*/ 0 h 59"/>
                <a:gd name="T10" fmla="*/ 0 w 116"/>
                <a:gd name="T11" fmla="*/ 19 h 59"/>
                <a:gd name="T12" fmla="*/ 0 w 116"/>
                <a:gd name="T13" fmla="*/ 38 h 59"/>
                <a:gd name="T14" fmla="*/ 115 w 116"/>
                <a:gd name="T15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59">
                  <a:moveTo>
                    <a:pt x="115" y="58"/>
                  </a:moveTo>
                  <a:lnTo>
                    <a:pt x="115" y="58"/>
                  </a:lnTo>
                  <a:cubicBezTo>
                    <a:pt x="115" y="0"/>
                    <a:pt x="115" y="0"/>
                    <a:pt x="115" y="0"/>
                  </a:cubicBezTo>
                  <a:lnTo>
                    <a:pt x="115" y="0"/>
                  </a:lnTo>
                  <a:lnTo>
                    <a:pt x="115" y="0"/>
                  </a:lnTo>
                  <a:cubicBezTo>
                    <a:pt x="0" y="19"/>
                    <a:pt x="0" y="19"/>
                    <a:pt x="0" y="19"/>
                  </a:cubicBezTo>
                  <a:lnTo>
                    <a:pt x="0" y="38"/>
                  </a:lnTo>
                  <a:cubicBezTo>
                    <a:pt x="115" y="58"/>
                    <a:pt x="115" y="58"/>
                    <a:pt x="115" y="5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55"/>
            <p:cNvSpPr>
              <a:spLocks noChangeArrowheads="1"/>
            </p:cNvSpPr>
            <p:nvPr/>
          </p:nvSpPr>
          <p:spPr bwMode="auto">
            <a:xfrm>
              <a:off x="4047034" y="1947292"/>
              <a:ext cx="42862" cy="20638"/>
            </a:xfrm>
            <a:custGeom>
              <a:avLst/>
              <a:gdLst>
                <a:gd name="T0" fmla="*/ 116 w 117"/>
                <a:gd name="T1" fmla="*/ 19 h 59"/>
                <a:gd name="T2" fmla="*/ 116 w 117"/>
                <a:gd name="T3" fmla="*/ 19 h 59"/>
                <a:gd name="T4" fmla="*/ 0 w 117"/>
                <a:gd name="T5" fmla="*/ 0 h 59"/>
                <a:gd name="T6" fmla="*/ 0 w 117"/>
                <a:gd name="T7" fmla="*/ 0 h 59"/>
                <a:gd name="T8" fmla="*/ 0 w 117"/>
                <a:gd name="T9" fmla="*/ 0 h 59"/>
                <a:gd name="T10" fmla="*/ 0 w 117"/>
                <a:gd name="T11" fmla="*/ 58 h 59"/>
                <a:gd name="T12" fmla="*/ 0 w 117"/>
                <a:gd name="T13" fmla="*/ 58 h 59"/>
                <a:gd name="T14" fmla="*/ 0 w 117"/>
                <a:gd name="T15" fmla="*/ 58 h 59"/>
                <a:gd name="T16" fmla="*/ 116 w 117"/>
                <a:gd name="T17" fmla="*/ 38 h 59"/>
                <a:gd name="T18" fmla="*/ 116 w 117"/>
                <a:gd name="T19" fmla="*/ 1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59">
                  <a:moveTo>
                    <a:pt x="116" y="19"/>
                  </a:moveTo>
                  <a:lnTo>
                    <a:pt x="116" y="19"/>
                  </a:ln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58"/>
                    <a:pt x="0" y="58"/>
                    <a:pt x="0" y="58"/>
                  </a:cubicBezTo>
                  <a:lnTo>
                    <a:pt x="0" y="58"/>
                  </a:lnTo>
                  <a:lnTo>
                    <a:pt x="0" y="58"/>
                  </a:lnTo>
                  <a:cubicBezTo>
                    <a:pt x="116" y="38"/>
                    <a:pt x="116" y="38"/>
                    <a:pt x="116" y="38"/>
                  </a:cubicBezTo>
                  <a:lnTo>
                    <a:pt x="116" y="1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56"/>
            <p:cNvSpPr>
              <a:spLocks noChangeArrowheads="1"/>
            </p:cNvSpPr>
            <p:nvPr/>
          </p:nvSpPr>
          <p:spPr bwMode="auto">
            <a:xfrm>
              <a:off x="3935909" y="2050480"/>
              <a:ext cx="28575" cy="41275"/>
            </a:xfrm>
            <a:custGeom>
              <a:avLst/>
              <a:gdLst>
                <a:gd name="T0" fmla="*/ 58 w 78"/>
                <a:gd name="T1" fmla="*/ 0 h 116"/>
                <a:gd name="T2" fmla="*/ 58 w 78"/>
                <a:gd name="T3" fmla="*/ 0 h 116"/>
                <a:gd name="T4" fmla="*/ 0 w 78"/>
                <a:gd name="T5" fmla="*/ 0 h 116"/>
                <a:gd name="T6" fmla="*/ 0 w 78"/>
                <a:gd name="T7" fmla="*/ 0 h 116"/>
                <a:gd name="T8" fmla="*/ 0 w 78"/>
                <a:gd name="T9" fmla="*/ 0 h 116"/>
                <a:gd name="T10" fmla="*/ 39 w 78"/>
                <a:gd name="T11" fmla="*/ 115 h 116"/>
                <a:gd name="T12" fmla="*/ 39 w 78"/>
                <a:gd name="T13" fmla="*/ 115 h 116"/>
                <a:gd name="T14" fmla="*/ 77 w 78"/>
                <a:gd name="T15" fmla="*/ 0 h 116"/>
                <a:gd name="T16" fmla="*/ 77 w 78"/>
                <a:gd name="T17" fmla="*/ 0 h 116"/>
                <a:gd name="T18" fmla="*/ 58 w 78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116">
                  <a:moveTo>
                    <a:pt x="58" y="0"/>
                  </a:moveTo>
                  <a:lnTo>
                    <a:pt x="58" y="0"/>
                  </a:ln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39" y="115"/>
                    <a:pt x="39" y="115"/>
                    <a:pt x="39" y="115"/>
                  </a:cubicBezTo>
                  <a:lnTo>
                    <a:pt x="39" y="115"/>
                  </a:lnTo>
                  <a:cubicBezTo>
                    <a:pt x="77" y="0"/>
                    <a:pt x="77" y="0"/>
                    <a:pt x="77" y="0"/>
                  </a:cubicBezTo>
                  <a:lnTo>
                    <a:pt x="77" y="0"/>
                  </a:lnTo>
                  <a:lnTo>
                    <a:pt x="58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57"/>
            <p:cNvSpPr>
              <a:spLocks noChangeArrowheads="1"/>
            </p:cNvSpPr>
            <p:nvPr/>
          </p:nvSpPr>
          <p:spPr bwMode="auto">
            <a:xfrm>
              <a:off x="3935909" y="1813942"/>
              <a:ext cx="28575" cy="49213"/>
            </a:xfrm>
            <a:custGeom>
              <a:avLst/>
              <a:gdLst>
                <a:gd name="T0" fmla="*/ 0 w 78"/>
                <a:gd name="T1" fmla="*/ 135 h 136"/>
                <a:gd name="T2" fmla="*/ 0 w 78"/>
                <a:gd name="T3" fmla="*/ 135 h 136"/>
                <a:gd name="T4" fmla="*/ 58 w 78"/>
                <a:gd name="T5" fmla="*/ 135 h 136"/>
                <a:gd name="T6" fmla="*/ 77 w 78"/>
                <a:gd name="T7" fmla="*/ 135 h 136"/>
                <a:gd name="T8" fmla="*/ 77 w 78"/>
                <a:gd name="T9" fmla="*/ 135 h 136"/>
                <a:gd name="T10" fmla="*/ 39 w 78"/>
                <a:gd name="T11" fmla="*/ 19 h 136"/>
                <a:gd name="T12" fmla="*/ 39 w 78"/>
                <a:gd name="T13" fmla="*/ 19 h 136"/>
                <a:gd name="T14" fmla="*/ 0 w 78"/>
                <a:gd name="T15" fmla="*/ 13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136">
                  <a:moveTo>
                    <a:pt x="0" y="135"/>
                  </a:moveTo>
                  <a:lnTo>
                    <a:pt x="0" y="135"/>
                  </a:lnTo>
                  <a:cubicBezTo>
                    <a:pt x="58" y="135"/>
                    <a:pt x="58" y="135"/>
                    <a:pt x="58" y="135"/>
                  </a:cubicBezTo>
                  <a:lnTo>
                    <a:pt x="77" y="135"/>
                  </a:lnTo>
                  <a:lnTo>
                    <a:pt x="77" y="135"/>
                  </a:lnTo>
                  <a:cubicBezTo>
                    <a:pt x="39" y="19"/>
                    <a:pt x="39" y="19"/>
                    <a:pt x="39" y="19"/>
                  </a:cubicBezTo>
                  <a:cubicBezTo>
                    <a:pt x="39" y="0"/>
                    <a:pt x="39" y="0"/>
                    <a:pt x="39" y="19"/>
                  </a:cubicBezTo>
                  <a:cubicBezTo>
                    <a:pt x="0" y="135"/>
                    <a:pt x="0" y="135"/>
                    <a:pt x="0" y="13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58"/>
            <p:cNvSpPr>
              <a:spLocks noChangeArrowheads="1"/>
            </p:cNvSpPr>
            <p:nvPr/>
          </p:nvSpPr>
          <p:spPr bwMode="auto">
            <a:xfrm>
              <a:off x="3851771" y="2015555"/>
              <a:ext cx="34925" cy="42862"/>
            </a:xfrm>
            <a:custGeom>
              <a:avLst/>
              <a:gdLst>
                <a:gd name="T0" fmla="*/ 58 w 98"/>
                <a:gd name="T1" fmla="*/ 0 h 117"/>
                <a:gd name="T2" fmla="*/ 58 w 98"/>
                <a:gd name="T3" fmla="*/ 0 h 117"/>
                <a:gd name="T4" fmla="*/ 58 w 98"/>
                <a:gd name="T5" fmla="*/ 0 h 117"/>
                <a:gd name="T6" fmla="*/ 58 w 98"/>
                <a:gd name="T7" fmla="*/ 0 h 117"/>
                <a:gd name="T8" fmla="*/ 0 w 98"/>
                <a:gd name="T9" fmla="*/ 97 h 117"/>
                <a:gd name="T10" fmla="*/ 0 w 98"/>
                <a:gd name="T11" fmla="*/ 97 h 117"/>
                <a:gd name="T12" fmla="*/ 97 w 98"/>
                <a:gd name="T13" fmla="*/ 38 h 117"/>
                <a:gd name="T14" fmla="*/ 97 w 98"/>
                <a:gd name="T15" fmla="*/ 38 h 117"/>
                <a:gd name="T16" fmla="*/ 97 w 98"/>
                <a:gd name="T17" fmla="*/ 38 h 117"/>
                <a:gd name="T18" fmla="*/ 58 w 98"/>
                <a:gd name="T1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8" h="117">
                  <a:moveTo>
                    <a:pt x="58" y="0"/>
                  </a:move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116"/>
                    <a:pt x="0" y="97"/>
                  </a:cubicBezTo>
                  <a:cubicBezTo>
                    <a:pt x="97" y="38"/>
                    <a:pt x="97" y="38"/>
                    <a:pt x="97" y="38"/>
                  </a:cubicBezTo>
                  <a:lnTo>
                    <a:pt x="97" y="38"/>
                  </a:lnTo>
                  <a:lnTo>
                    <a:pt x="97" y="38"/>
                  </a:lnTo>
                  <a:lnTo>
                    <a:pt x="58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59"/>
            <p:cNvSpPr>
              <a:spLocks noChangeArrowheads="1"/>
            </p:cNvSpPr>
            <p:nvPr/>
          </p:nvSpPr>
          <p:spPr bwMode="auto">
            <a:xfrm>
              <a:off x="4005759" y="1856805"/>
              <a:ext cx="42862" cy="42862"/>
            </a:xfrm>
            <a:custGeom>
              <a:avLst/>
              <a:gdLst>
                <a:gd name="T0" fmla="*/ 38 w 117"/>
                <a:gd name="T1" fmla="*/ 116 h 117"/>
                <a:gd name="T2" fmla="*/ 38 w 117"/>
                <a:gd name="T3" fmla="*/ 116 h 117"/>
                <a:gd name="T4" fmla="*/ 58 w 117"/>
                <a:gd name="T5" fmla="*/ 116 h 117"/>
                <a:gd name="T6" fmla="*/ 58 w 117"/>
                <a:gd name="T7" fmla="*/ 116 h 117"/>
                <a:gd name="T8" fmla="*/ 116 w 117"/>
                <a:gd name="T9" fmla="*/ 19 h 117"/>
                <a:gd name="T10" fmla="*/ 116 w 117"/>
                <a:gd name="T11" fmla="*/ 0 h 117"/>
                <a:gd name="T12" fmla="*/ 0 w 117"/>
                <a:gd name="T13" fmla="*/ 58 h 117"/>
                <a:gd name="T14" fmla="*/ 0 w 117"/>
                <a:gd name="T15" fmla="*/ 58 h 117"/>
                <a:gd name="T16" fmla="*/ 0 w 117"/>
                <a:gd name="T17" fmla="*/ 77 h 117"/>
                <a:gd name="T18" fmla="*/ 38 w 117"/>
                <a:gd name="T19" fmla="*/ 1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117">
                  <a:moveTo>
                    <a:pt x="38" y="116"/>
                  </a:moveTo>
                  <a:lnTo>
                    <a:pt x="38" y="116"/>
                  </a:lnTo>
                  <a:cubicBezTo>
                    <a:pt x="58" y="116"/>
                    <a:pt x="58" y="116"/>
                    <a:pt x="58" y="116"/>
                  </a:cubicBezTo>
                  <a:lnTo>
                    <a:pt x="58" y="116"/>
                  </a:lnTo>
                  <a:cubicBezTo>
                    <a:pt x="116" y="19"/>
                    <a:pt x="116" y="19"/>
                    <a:pt x="116" y="19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0" y="58"/>
                    <a:pt x="0" y="58"/>
                    <a:pt x="0" y="58"/>
                  </a:cubicBezTo>
                  <a:lnTo>
                    <a:pt x="0" y="58"/>
                  </a:lnTo>
                  <a:cubicBezTo>
                    <a:pt x="0" y="77"/>
                    <a:pt x="0" y="77"/>
                    <a:pt x="0" y="77"/>
                  </a:cubicBezTo>
                  <a:lnTo>
                    <a:pt x="38" y="11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60"/>
            <p:cNvSpPr>
              <a:spLocks noChangeArrowheads="1"/>
            </p:cNvSpPr>
            <p:nvPr/>
          </p:nvSpPr>
          <p:spPr bwMode="auto">
            <a:xfrm>
              <a:off x="3997821" y="2015555"/>
              <a:ext cx="42863" cy="42862"/>
            </a:xfrm>
            <a:custGeom>
              <a:avLst/>
              <a:gdLst>
                <a:gd name="T0" fmla="*/ 58 w 117"/>
                <a:gd name="T1" fmla="*/ 0 h 117"/>
                <a:gd name="T2" fmla="*/ 58 w 117"/>
                <a:gd name="T3" fmla="*/ 0 h 117"/>
                <a:gd name="T4" fmla="*/ 39 w 117"/>
                <a:gd name="T5" fmla="*/ 0 h 117"/>
                <a:gd name="T6" fmla="*/ 39 w 117"/>
                <a:gd name="T7" fmla="*/ 0 h 117"/>
                <a:gd name="T8" fmla="*/ 0 w 117"/>
                <a:gd name="T9" fmla="*/ 38 h 117"/>
                <a:gd name="T10" fmla="*/ 0 w 117"/>
                <a:gd name="T11" fmla="*/ 38 h 117"/>
                <a:gd name="T12" fmla="*/ 0 w 117"/>
                <a:gd name="T13" fmla="*/ 38 h 117"/>
                <a:gd name="T14" fmla="*/ 97 w 117"/>
                <a:gd name="T15" fmla="*/ 97 h 117"/>
                <a:gd name="T16" fmla="*/ 116 w 117"/>
                <a:gd name="T17" fmla="*/ 97 h 117"/>
                <a:gd name="T18" fmla="*/ 58 w 117"/>
                <a:gd name="T1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" h="117">
                  <a:moveTo>
                    <a:pt x="58" y="0"/>
                  </a:moveTo>
                  <a:lnTo>
                    <a:pt x="58" y="0"/>
                  </a:lnTo>
                  <a:cubicBezTo>
                    <a:pt x="58" y="0"/>
                    <a:pt x="58" y="0"/>
                    <a:pt x="39" y="0"/>
                  </a:cubicBezTo>
                  <a:lnTo>
                    <a:pt x="39" y="0"/>
                  </a:lnTo>
                  <a:cubicBezTo>
                    <a:pt x="0" y="38"/>
                    <a:pt x="0" y="38"/>
                    <a:pt x="0" y="38"/>
                  </a:cubicBezTo>
                  <a:lnTo>
                    <a:pt x="0" y="38"/>
                  </a:lnTo>
                  <a:lnTo>
                    <a:pt x="0" y="38"/>
                  </a:lnTo>
                  <a:cubicBezTo>
                    <a:pt x="97" y="97"/>
                    <a:pt x="97" y="97"/>
                    <a:pt x="97" y="97"/>
                  </a:cubicBezTo>
                  <a:cubicBezTo>
                    <a:pt x="116" y="116"/>
                    <a:pt x="116" y="97"/>
                    <a:pt x="116" y="97"/>
                  </a:cubicBezTo>
                  <a:lnTo>
                    <a:pt x="58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61"/>
            <p:cNvSpPr>
              <a:spLocks noChangeArrowheads="1"/>
            </p:cNvSpPr>
            <p:nvPr/>
          </p:nvSpPr>
          <p:spPr bwMode="auto">
            <a:xfrm>
              <a:off x="3845421" y="1863155"/>
              <a:ext cx="34925" cy="34925"/>
            </a:xfrm>
            <a:custGeom>
              <a:avLst/>
              <a:gdLst>
                <a:gd name="T0" fmla="*/ 58 w 97"/>
                <a:gd name="T1" fmla="*/ 97 h 98"/>
                <a:gd name="T2" fmla="*/ 58 w 97"/>
                <a:gd name="T3" fmla="*/ 97 h 98"/>
                <a:gd name="T4" fmla="*/ 58 w 97"/>
                <a:gd name="T5" fmla="*/ 97 h 98"/>
                <a:gd name="T6" fmla="*/ 58 w 97"/>
                <a:gd name="T7" fmla="*/ 97 h 98"/>
                <a:gd name="T8" fmla="*/ 96 w 97"/>
                <a:gd name="T9" fmla="*/ 58 h 98"/>
                <a:gd name="T10" fmla="*/ 96 w 97"/>
                <a:gd name="T11" fmla="*/ 39 h 98"/>
                <a:gd name="T12" fmla="*/ 96 w 97"/>
                <a:gd name="T13" fmla="*/ 39 h 98"/>
                <a:gd name="T14" fmla="*/ 0 w 97"/>
                <a:gd name="T15" fmla="*/ 0 h 98"/>
                <a:gd name="T16" fmla="*/ 0 w 97"/>
                <a:gd name="T17" fmla="*/ 0 h 98"/>
                <a:gd name="T18" fmla="*/ 58 w 97"/>
                <a:gd name="T19" fmla="*/ 9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8">
                  <a:moveTo>
                    <a:pt x="58" y="97"/>
                  </a:moveTo>
                  <a:lnTo>
                    <a:pt x="58" y="97"/>
                  </a:lnTo>
                  <a:lnTo>
                    <a:pt x="58" y="97"/>
                  </a:lnTo>
                  <a:lnTo>
                    <a:pt x="58" y="97"/>
                  </a:lnTo>
                  <a:cubicBezTo>
                    <a:pt x="96" y="58"/>
                    <a:pt x="96" y="58"/>
                    <a:pt x="96" y="58"/>
                  </a:cubicBezTo>
                  <a:cubicBezTo>
                    <a:pt x="96" y="58"/>
                    <a:pt x="96" y="58"/>
                    <a:pt x="96" y="39"/>
                  </a:cubicBezTo>
                  <a:lnTo>
                    <a:pt x="96" y="39"/>
                  </a:ln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lnTo>
                    <a:pt x="58" y="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flipH="1">
            <a:off x="6070087" y="5456238"/>
            <a:ext cx="18307563" cy="8259762"/>
          </a:xfrm>
          <a:custGeom>
            <a:avLst/>
            <a:gdLst>
              <a:gd name="connsiteX0" fmla="*/ 18307563 w 18307563"/>
              <a:gd name="connsiteY0" fmla="*/ 0 h 8259762"/>
              <a:gd name="connsiteX1" fmla="*/ 0 w 18307563"/>
              <a:gd name="connsiteY1" fmla="*/ 0 h 8259762"/>
              <a:gd name="connsiteX2" fmla="*/ 0 w 18307563"/>
              <a:gd name="connsiteY2" fmla="*/ 8259762 h 8259762"/>
              <a:gd name="connsiteX3" fmla="*/ 14072701 w 18307563"/>
              <a:gd name="connsiteY3" fmla="*/ 8259762 h 825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07563" h="8259762">
                <a:moveTo>
                  <a:pt x="18307563" y="0"/>
                </a:moveTo>
                <a:lnTo>
                  <a:pt x="0" y="0"/>
                </a:lnTo>
                <a:lnTo>
                  <a:pt x="0" y="8259762"/>
                </a:lnTo>
                <a:lnTo>
                  <a:pt x="14072701" y="8259762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10800000" scaled="1"/>
          </a:gradFill>
          <a:ln w="127000" cap="rnd">
            <a:noFill/>
          </a:ln>
          <a:effectLst>
            <a:outerShdw blurRad="101600" dist="139700" dir="8040000" sx="91000" sy="91000" algn="t" rotWithShape="0">
              <a:prstClr val="black">
                <a:alpha val="30000"/>
              </a:prstClr>
            </a:outerShdw>
            <a:softEdge rad="0"/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559" name="TextBox 12"/>
          <p:cNvSpPr txBox="1">
            <a:spLocks noChangeArrowheads="1"/>
          </p:cNvSpPr>
          <p:nvPr/>
        </p:nvSpPr>
        <p:spPr bwMode="auto">
          <a:xfrm>
            <a:off x="13342605" y="3581817"/>
            <a:ext cx="107205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87438"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  <a:cs typeface="ＭＳ Ｐゴシック" charset="0"/>
              </a:defRPr>
            </a:lvl1pPr>
            <a:lvl2pPr marL="742950" indent="-285750" defTabSz="1087438"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2pPr>
            <a:lvl3pPr marL="1143000" indent="-228600" defTabSz="1087438"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3pPr>
            <a:lvl4pPr marL="1600200" indent="-228600" defTabSz="1087438"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4pPr>
            <a:lvl5pPr marL="2057400" indent="-228600" defTabSz="1087438"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5pPr>
            <a:lvl6pPr marL="2514600" indent="-228600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6pPr>
            <a:lvl7pPr marL="2971800" indent="-228600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7pPr>
            <a:lvl8pPr marL="3429000" indent="-228600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8pPr>
            <a:lvl9pPr marL="3886200" indent="-228600" defTabSz="1087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 Medium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cs typeface="Lato Light" charset="0"/>
              </a:rPr>
              <a:t>Samstag, 23.11.2019 von 10:00 – 12:00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cs typeface="Lato Light" charset="0"/>
              </a:rPr>
              <a:t>Uhr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cs typeface="Lato Light" charset="0"/>
            </a:endParaRPr>
          </a:p>
        </p:txBody>
      </p:sp>
      <p:pic>
        <p:nvPicPr>
          <p:cNvPr id="28" name="Bildplatzhalter 27" descr="plakat_hintergrund-02-01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786" b="31786"/>
          <a:stretch>
            <a:fillRect/>
          </a:stretch>
        </p:blipFill>
        <p:spPr/>
      </p:pic>
      <p:pic>
        <p:nvPicPr>
          <p:cNvPr id="30" name="Bildplatzhalter 29" descr="plakat_hintergrund-02-01.jpg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898" r="13898"/>
          <a:stretch>
            <a:fillRect/>
          </a:stretch>
        </p:blipFill>
        <p:spPr/>
      </p:pic>
      <p:pic>
        <p:nvPicPr>
          <p:cNvPr id="26" name="Bildplatzhalter 25" descr="plakat_hintergrund-01.jpg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67" b="2367"/>
          <a:stretch>
            <a:fillRect/>
          </a:stretch>
        </p:blipFill>
        <p:spPr/>
      </p:pic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0323094" y="5606717"/>
            <a:ext cx="13740063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 </a:t>
            </a: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Samstag, den 23. November 2019 von 10:00 bis 12:00 Uhr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de-DE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öffnet unsere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Konrad-Zuse-Schule Langenberg </a:t>
            </a:r>
            <a:r>
              <a:rPr lang="de-DE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ihre Schult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üren für die Viertklässler und</a:t>
            </a: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40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ihre </a:t>
            </a:r>
            <a:r>
              <a:rPr kumimoji="0" lang="de-DE" sz="2400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Eltern. </a:t>
            </a:r>
            <a:endParaRPr kumimoji="0" lang="de-DE" sz="240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Wir freuen uns Ihnen </a:t>
            </a:r>
            <a:r>
              <a:rPr lang="de-DE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und Ihren Kindern </a:t>
            </a: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unsere schulische 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Arbeit</a:t>
            </a: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vorzustellen.</a:t>
            </a:r>
            <a:endParaRPr kumimoji="0" lang="de-DE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 10:00</a:t>
            </a: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Uhr starten wir zur Begrüßung mit einer kurzen Information durch die Schulleitung. </a:t>
            </a:r>
          </a:p>
          <a:p>
            <a:pPr lvl="0" defTabSz="914400" eaLnBrk="0" hangingPunct="0">
              <a:lnSpc>
                <a:spcPct val="150000"/>
              </a:lnSpc>
              <a:tabLst>
                <a:tab pos="180975" algn="l"/>
              </a:tabLst>
            </a:pPr>
            <a:r>
              <a:rPr lang="de-DE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Anschließend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erhalten </a:t>
            </a:r>
            <a:r>
              <a:rPr lang="de-DE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Sie und Ihre Kinder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die</a:t>
            </a: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Gelegenheit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verschiedene Unterrichtsangebote zu besuchen. </a:t>
            </a:r>
          </a:p>
          <a:p>
            <a:pPr lvl="0" defTabSz="914400" eaLnBrk="0" hangingPunct="0">
              <a:lnSpc>
                <a:spcPct val="150000"/>
              </a:lnSpc>
              <a:tabLst>
                <a:tab pos="180975" algn="l"/>
              </a:tabLst>
            </a:pPr>
            <a:r>
              <a:rPr lang="de-DE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Ebenso gibt es die Möglichkeit mit Vertretern der Schulpflegschaft, Schülerschaft und Lehrerschaft ins Gespräch zu kommen und an einer Schulführung teilzunehmen.</a:t>
            </a:r>
            <a:endParaRPr kumimoji="0" lang="de-DE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Selbstverständlich steht</a:t>
            </a: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Ihnen 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die Schulleitung an</a:t>
            </a: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diesem Tag a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 für Fragen zur Verfügung.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Für einen kleinen Imbiss wird gesorgt.</a:t>
            </a:r>
            <a:endParaRPr kumimoji="0" lang="de-DE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Weitere Informationen zu unserer Schule finden Sie auf unserer</a:t>
            </a: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Homepage</a:t>
            </a:r>
            <a:r>
              <a:rPr kumimoji="0" lang="de-DE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de-DE" sz="2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www.konrad-zuse-schule-langenberg.de</a:t>
            </a:r>
            <a:endParaRPr kumimoji="0" lang="de-DE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de-DE" sz="24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Harlow Solid Italic" pitchFamily="8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de-DE" sz="24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arlow Solid Italic" pitchFamily="82" charset="0"/>
                <a:ea typeface="Times New Roman" pitchFamily="18" charset="0"/>
                <a:cs typeface="Arial" pitchFamily="34" charset="0"/>
              </a:rPr>
              <a:t>Anette Drescher</a:t>
            </a:r>
            <a:endParaRPr kumimoji="0" lang="de-DE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Schulleiterin</a:t>
            </a:r>
            <a:endParaRPr kumimoji="0" lang="de-DE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7"/>
          <p:cNvSpPr txBox="1"/>
          <p:nvPr/>
        </p:nvSpPr>
        <p:spPr>
          <a:xfrm>
            <a:off x="5044967" y="1015499"/>
            <a:ext cx="1901819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Informationstag</a:t>
            </a:r>
            <a:r>
              <a:rPr lang="en-GB" sz="44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GB" sz="44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mit</a:t>
            </a:r>
            <a:r>
              <a:rPr lang="en-GB" sz="44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GB" sz="44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Hospitationsmöglichkeiten</a:t>
            </a:r>
            <a:r>
              <a:rPr lang="en-GB" sz="44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b="1" dirty="0" smtClean="0">
              <a:solidFill>
                <a:schemeClr val="accent5">
                  <a:lumMod val="50000"/>
                </a:schemeClr>
              </a:solidFill>
              <a:latin typeface="+mj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Die </a:t>
            </a:r>
            <a:r>
              <a:rPr lang="en-GB" sz="36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Konrad-Zuse-Schule</a:t>
            </a:r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Langenberg</a:t>
            </a:r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stellt</a:t>
            </a:r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sich</a:t>
            </a:r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den </a:t>
            </a:r>
            <a:r>
              <a:rPr lang="en-GB" sz="36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Viertklässlern</a:t>
            </a:r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mit</a:t>
            </a:r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ihren</a:t>
            </a:r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Eltern</a:t>
            </a:r>
            <a:r>
              <a:rPr lang="en-GB" sz="3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GB" sz="36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Open Sans Extrabold" panose="020B0906030804020204" pitchFamily="34" charset="0"/>
                <a:cs typeface="Open Sans Extrabold" panose="020B0906030804020204" pitchFamily="34" charset="0"/>
              </a:rPr>
              <a:t>vor</a:t>
            </a:r>
            <a:endParaRPr lang="en-GB" sz="3600" b="1" dirty="0">
              <a:solidFill>
                <a:schemeClr val="accent5">
                  <a:lumMod val="50000"/>
                </a:schemeClr>
              </a:solidFill>
              <a:latin typeface="+mj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1" name="Slide Number Placeholder 1"/>
          <p:cNvSpPr>
            <a:spLocks noGrp="1"/>
          </p:cNvSpPr>
          <p:nvPr>
            <p:ph type="sldNum" sz="quarter" idx="14"/>
          </p:nvPr>
        </p:nvSpPr>
        <p:spPr>
          <a:xfrm>
            <a:off x="-461963" y="511175"/>
            <a:ext cx="3469858" cy="73025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Information</a:t>
            </a:r>
            <a:endParaRPr lang="en-US" dirty="0"/>
          </a:p>
        </p:txBody>
      </p:sp>
      <p:pic>
        <p:nvPicPr>
          <p:cNvPr id="32" name="Bild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011" y="10116000"/>
            <a:ext cx="36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Konrad-Zuse_Vorlage 2">
  <a:themeElements>
    <a:clrScheme name="Benutzerdefiniert 1">
      <a:dk1>
        <a:srgbClr val="31373B"/>
      </a:dk1>
      <a:lt1>
        <a:sysClr val="window" lastClr="FFFFFF"/>
      </a:lt1>
      <a:dk2>
        <a:srgbClr val="444955"/>
      </a:dk2>
      <a:lt2>
        <a:srgbClr val="FFFFFF"/>
      </a:lt2>
      <a:accent1>
        <a:srgbClr val="174680"/>
      </a:accent1>
      <a:accent2>
        <a:srgbClr val="42A8CE"/>
      </a:accent2>
      <a:accent3>
        <a:srgbClr val="123D78"/>
      </a:accent3>
      <a:accent4>
        <a:srgbClr val="123D78"/>
      </a:accent4>
      <a:accent5>
        <a:srgbClr val="42A7CD"/>
      </a:accent5>
      <a:accent6>
        <a:srgbClr val="16457F"/>
      </a:accent6>
      <a:hlink>
        <a:srgbClr val="154C84"/>
      </a:hlink>
      <a:folHlink>
        <a:srgbClr val="1C1C1C"/>
      </a:folHlink>
    </a:clrScheme>
    <a:fontScheme name="Custom 5">
      <a:majorFont>
        <a:latin typeface="Raleway SemiBold"/>
        <a:ea typeface=""/>
        <a:cs typeface=""/>
      </a:majorFont>
      <a:minorFont>
        <a:latin typeface="Raleway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Konrad-Zuse_Vorlage 2</Template>
  <TotalTime>0</TotalTime>
  <Words>148</Words>
  <Application>Microsoft Office PowerPoint</Application>
  <PresentationFormat>Benutzerdefiniert</PresentationFormat>
  <Paragraphs>19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Konrad-Zuse_Vorlage 2</vt:lpstr>
      <vt:lpstr>Folie 1</vt:lpstr>
    </vt:vector>
  </TitlesOfParts>
  <Company>regio 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Lietz</dc:creator>
  <cp:lastModifiedBy>Lietz</cp:lastModifiedBy>
  <cp:revision>13</cp:revision>
  <cp:lastPrinted>2019-10-31T09:42:28Z</cp:lastPrinted>
  <dcterms:created xsi:type="dcterms:W3CDTF">2019-10-30T13:46:41Z</dcterms:created>
  <dcterms:modified xsi:type="dcterms:W3CDTF">2019-11-04T17:10:47Z</dcterms:modified>
</cp:coreProperties>
</file>