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90" r:id="rId2"/>
    <p:sldId id="289" r:id="rId3"/>
    <p:sldId id="259" r:id="rId4"/>
    <p:sldId id="260" r:id="rId5"/>
    <p:sldId id="294" r:id="rId6"/>
    <p:sldId id="287" r:id="rId7"/>
    <p:sldId id="288" r:id="rId8"/>
    <p:sldId id="282" r:id="rId9"/>
    <p:sldId id="292" r:id="rId10"/>
    <p:sldId id="283" r:id="rId11"/>
    <p:sldId id="284" r:id="rId12"/>
    <p:sldId id="262" r:id="rId13"/>
    <p:sldId id="271" r:id="rId14"/>
    <p:sldId id="281" r:id="rId15"/>
  </p:sldIdLst>
  <p:sldSz cx="24377650" cy="13716000"/>
  <p:notesSz cx="9928225" cy="6797675"/>
  <p:defaultTextStyle>
    <a:defPPr>
      <a:defRPr lang="en-US"/>
    </a:defPPr>
    <a:lvl1pPr algn="l" defTabSz="457200" rtl="0" fontAlgn="base">
      <a:spcBef>
        <a:spcPct val="0"/>
      </a:spcBef>
      <a:spcAft>
        <a:spcPct val="0"/>
      </a:spcAft>
      <a:defRPr kern="1200">
        <a:solidFill>
          <a:schemeClr val="tx1"/>
        </a:solidFill>
        <a:latin typeface="Raleway Medium"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Raleway Medium"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Raleway Medium"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Raleway Medium"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Raleway Medium" charset="0"/>
        <a:ea typeface="ＭＳ Ｐゴシック" charset="0"/>
        <a:cs typeface="ＭＳ Ｐゴシック" charset="0"/>
      </a:defRPr>
    </a:lvl5pPr>
    <a:lvl6pPr marL="2286000" algn="l" defTabSz="457200" rtl="0" eaLnBrk="1" latinLnBrk="0" hangingPunct="1">
      <a:defRPr kern="1200">
        <a:solidFill>
          <a:schemeClr val="tx1"/>
        </a:solidFill>
        <a:latin typeface="Raleway Medium" charset="0"/>
        <a:ea typeface="ＭＳ Ｐゴシック" charset="0"/>
        <a:cs typeface="ＭＳ Ｐゴシック" charset="0"/>
      </a:defRPr>
    </a:lvl6pPr>
    <a:lvl7pPr marL="2743200" algn="l" defTabSz="457200" rtl="0" eaLnBrk="1" latinLnBrk="0" hangingPunct="1">
      <a:defRPr kern="1200">
        <a:solidFill>
          <a:schemeClr val="tx1"/>
        </a:solidFill>
        <a:latin typeface="Raleway Medium" charset="0"/>
        <a:ea typeface="ＭＳ Ｐゴシック" charset="0"/>
        <a:cs typeface="ＭＳ Ｐゴシック" charset="0"/>
      </a:defRPr>
    </a:lvl7pPr>
    <a:lvl8pPr marL="3200400" algn="l" defTabSz="457200" rtl="0" eaLnBrk="1" latinLnBrk="0" hangingPunct="1">
      <a:defRPr kern="1200">
        <a:solidFill>
          <a:schemeClr val="tx1"/>
        </a:solidFill>
        <a:latin typeface="Raleway Medium" charset="0"/>
        <a:ea typeface="ＭＳ Ｐゴシック" charset="0"/>
        <a:cs typeface="ＭＳ Ｐゴシック" charset="0"/>
      </a:defRPr>
    </a:lvl8pPr>
    <a:lvl9pPr marL="3657600" algn="l" defTabSz="457200" rtl="0" eaLnBrk="1" latinLnBrk="0" hangingPunct="1">
      <a:defRPr kern="1200">
        <a:solidFill>
          <a:schemeClr val="tx1"/>
        </a:solidFill>
        <a:latin typeface="Raleway Medium"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4320">
          <p15:clr>
            <a:srgbClr val="A4A3A4"/>
          </p15:clr>
        </p15:guide>
        <p15:guide id="2" pos="76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954" y="-318"/>
      </p:cViewPr>
      <p:guideLst>
        <p:guide orient="horz" pos="4320"/>
        <p:guide pos="76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1" y="0"/>
            <a:ext cx="4302231" cy="339884"/>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sz="quarter" idx="1"/>
          </p:nvPr>
        </p:nvSpPr>
        <p:spPr>
          <a:xfrm>
            <a:off x="5623698" y="0"/>
            <a:ext cx="4302231" cy="339884"/>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D3B2A771-B487-6447-9C53-E6B4009DFE72}" type="datetimeFigureOut">
              <a:rPr lang="de-DE"/>
              <a:pPr>
                <a:defRPr/>
              </a:pPr>
              <a:t>25.11.2021</a:t>
            </a:fld>
            <a:endParaRPr lang="de-DE"/>
          </a:p>
        </p:txBody>
      </p:sp>
      <p:sp>
        <p:nvSpPr>
          <p:cNvPr id="4" name="Fußzeilenplatzhalter 3"/>
          <p:cNvSpPr>
            <a:spLocks noGrp="1"/>
          </p:cNvSpPr>
          <p:nvPr>
            <p:ph type="ftr" sz="quarter" idx="2"/>
          </p:nvPr>
        </p:nvSpPr>
        <p:spPr>
          <a:xfrm>
            <a:off x="1" y="6456612"/>
            <a:ext cx="4302231" cy="339884"/>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de-DE"/>
          </a:p>
        </p:txBody>
      </p:sp>
      <p:sp>
        <p:nvSpPr>
          <p:cNvPr id="5" name="Foliennummernplatzhalter 4"/>
          <p:cNvSpPr>
            <a:spLocks noGrp="1"/>
          </p:cNvSpPr>
          <p:nvPr>
            <p:ph type="sldNum" sz="quarter" idx="3"/>
          </p:nvPr>
        </p:nvSpPr>
        <p:spPr>
          <a:xfrm>
            <a:off x="5623698" y="6456612"/>
            <a:ext cx="4302231" cy="339884"/>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3C9696B7-ED95-BD40-9030-144B0414D01C}" type="slidenum">
              <a:rPr lang="de-DE"/>
              <a:pPr>
                <a:defRPr/>
              </a:pPr>
              <a:t>‹Nr.›</a:t>
            </a:fld>
            <a:endParaRPr lang="de-DE"/>
          </a:p>
        </p:txBody>
      </p:sp>
    </p:spTree>
    <p:extLst>
      <p:ext uri="{BB962C8B-B14F-4D97-AF65-F5344CB8AC3E}">
        <p14:creationId xmlns:p14="http://schemas.microsoft.com/office/powerpoint/2010/main" val="564809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2231" cy="341064"/>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5623698" y="0"/>
            <a:ext cx="4302231" cy="341064"/>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9F7F4E30-31FA-864F-85C1-E2895C532F73}" type="datetimeFigureOut">
              <a:rPr lang="en-US"/>
              <a:pPr>
                <a:defRPr/>
              </a:pPr>
              <a:t>11/25/2021</a:t>
            </a:fld>
            <a:endParaRPr lang="en-US"/>
          </a:p>
        </p:txBody>
      </p:sp>
      <p:sp>
        <p:nvSpPr>
          <p:cNvPr id="4" name="Slide Image Placeholder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92823" y="3271381"/>
            <a:ext cx="7942580" cy="2676585"/>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6456612"/>
            <a:ext cx="4302231" cy="341063"/>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5623698" y="6456612"/>
            <a:ext cx="4302231" cy="341063"/>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9FC94783-F466-F64E-86D7-8FA6DEC7E299}" type="slidenum">
              <a:rPr lang="en-US"/>
              <a:pPr>
                <a:defRPr/>
              </a:pPr>
              <a:t>‹Nr.›</a:t>
            </a:fld>
            <a:endParaRPr lang="en-US"/>
          </a:p>
        </p:txBody>
      </p:sp>
    </p:spTree>
    <p:extLst>
      <p:ext uri="{BB962C8B-B14F-4D97-AF65-F5344CB8AC3E}">
        <p14:creationId xmlns:p14="http://schemas.microsoft.com/office/powerpoint/2010/main" val="3535642449"/>
      </p:ext>
    </p:extLst>
  </p:cSld>
  <p:clrMap bg1="lt1" tx1="dk1" bg2="lt2" tx2="dk2" accent1="accent1" accent2="accent2" accent3="accent3" accent4="accent4" accent5="accent5" accent6="accent6" hlink="hlink" folHlink="folHlink"/>
  <p:notesStyle>
    <a:lvl1pPr algn="l" defTabSz="1827213" rtl="0" fontAlgn="base">
      <a:spcBef>
        <a:spcPct val="30000"/>
      </a:spcBef>
      <a:spcAft>
        <a:spcPct val="0"/>
      </a:spcAft>
      <a:defRPr sz="2400" kern="1200">
        <a:solidFill>
          <a:schemeClr val="tx1"/>
        </a:solidFill>
        <a:latin typeface="+mn-lt"/>
        <a:ea typeface="ＭＳ Ｐゴシック" charset="0"/>
        <a:cs typeface="ＭＳ Ｐゴシック" charset="0"/>
      </a:defRPr>
    </a:lvl1pPr>
    <a:lvl2pPr marL="912813" algn="l" defTabSz="1827213" rtl="0" fontAlgn="base">
      <a:spcBef>
        <a:spcPct val="30000"/>
      </a:spcBef>
      <a:spcAft>
        <a:spcPct val="0"/>
      </a:spcAft>
      <a:defRPr sz="2400" kern="1200">
        <a:solidFill>
          <a:schemeClr val="tx1"/>
        </a:solidFill>
        <a:latin typeface="+mn-lt"/>
        <a:ea typeface="ＭＳ Ｐゴシック" charset="0"/>
        <a:cs typeface="+mn-cs"/>
      </a:defRPr>
    </a:lvl2pPr>
    <a:lvl3pPr marL="1827213" algn="l" defTabSz="1827213" rtl="0" fontAlgn="base">
      <a:spcBef>
        <a:spcPct val="30000"/>
      </a:spcBef>
      <a:spcAft>
        <a:spcPct val="0"/>
      </a:spcAft>
      <a:defRPr sz="2400" kern="1200">
        <a:solidFill>
          <a:schemeClr val="tx1"/>
        </a:solidFill>
        <a:latin typeface="+mn-lt"/>
        <a:ea typeface="ＭＳ Ｐゴシック" charset="0"/>
        <a:cs typeface="+mn-cs"/>
      </a:defRPr>
    </a:lvl3pPr>
    <a:lvl4pPr marL="2741613" algn="l" defTabSz="1827213" rtl="0" fontAlgn="base">
      <a:spcBef>
        <a:spcPct val="30000"/>
      </a:spcBef>
      <a:spcAft>
        <a:spcPct val="0"/>
      </a:spcAft>
      <a:defRPr sz="2400" kern="1200">
        <a:solidFill>
          <a:schemeClr val="tx1"/>
        </a:solidFill>
        <a:latin typeface="+mn-lt"/>
        <a:ea typeface="ＭＳ Ｐゴシック" charset="0"/>
        <a:cs typeface="+mn-cs"/>
      </a:defRPr>
    </a:lvl4pPr>
    <a:lvl5pPr marL="3656013" algn="l" defTabSz="1827213" rtl="0" fontAlgn="base">
      <a:spcBef>
        <a:spcPct val="30000"/>
      </a:spcBef>
      <a:spcAft>
        <a:spcPct val="0"/>
      </a:spcAft>
      <a:defRPr sz="2400" kern="1200">
        <a:solidFill>
          <a:schemeClr val="tx1"/>
        </a:solidFill>
        <a:latin typeface="+mn-lt"/>
        <a:ea typeface="ＭＳ Ｐゴシック" charset="0"/>
        <a:cs typeface="+mn-cs"/>
      </a:defRPr>
    </a:lvl5pPr>
    <a:lvl6pPr marL="4571086" algn="l" defTabSz="1828434" rtl="0" eaLnBrk="1" latinLnBrk="0" hangingPunct="1">
      <a:defRPr sz="2400" kern="1200">
        <a:solidFill>
          <a:schemeClr val="tx1"/>
        </a:solidFill>
        <a:latin typeface="+mn-lt"/>
        <a:ea typeface="+mn-ea"/>
        <a:cs typeface="+mn-cs"/>
      </a:defRPr>
    </a:lvl6pPr>
    <a:lvl7pPr marL="5485303" algn="l" defTabSz="1828434" rtl="0" eaLnBrk="1" latinLnBrk="0" hangingPunct="1">
      <a:defRPr sz="2400" kern="1200">
        <a:solidFill>
          <a:schemeClr val="tx1"/>
        </a:solidFill>
        <a:latin typeface="+mn-lt"/>
        <a:ea typeface="+mn-ea"/>
        <a:cs typeface="+mn-cs"/>
      </a:defRPr>
    </a:lvl7pPr>
    <a:lvl8pPr marL="6399520" algn="l" defTabSz="1828434" rtl="0" eaLnBrk="1" latinLnBrk="0" hangingPunct="1">
      <a:defRPr sz="2400" kern="1200">
        <a:solidFill>
          <a:schemeClr val="tx1"/>
        </a:solidFill>
        <a:latin typeface="+mn-lt"/>
        <a:ea typeface="+mn-ea"/>
        <a:cs typeface="+mn-cs"/>
      </a:defRPr>
    </a:lvl8pPr>
    <a:lvl9pPr marL="7313737" algn="l" defTabSz="1828434"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de-DE">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Medium" charset="0"/>
                <a:ea typeface="ＭＳ Ｐゴシック" charset="0"/>
                <a:cs typeface="ＭＳ Ｐゴシック" charset="0"/>
              </a:defRPr>
            </a:lvl1pPr>
            <a:lvl2pPr marL="742950" indent="-285750">
              <a:defRPr>
                <a:solidFill>
                  <a:schemeClr val="tx1"/>
                </a:solidFill>
                <a:latin typeface="Raleway Medium" charset="0"/>
                <a:ea typeface="ＭＳ Ｐゴシック" charset="0"/>
              </a:defRPr>
            </a:lvl2pPr>
            <a:lvl3pPr marL="1143000" indent="-228600">
              <a:defRPr>
                <a:solidFill>
                  <a:schemeClr val="tx1"/>
                </a:solidFill>
                <a:latin typeface="Raleway Medium" charset="0"/>
                <a:ea typeface="ＭＳ Ｐゴシック" charset="0"/>
              </a:defRPr>
            </a:lvl3pPr>
            <a:lvl4pPr marL="1600200" indent="-228600">
              <a:defRPr>
                <a:solidFill>
                  <a:schemeClr val="tx1"/>
                </a:solidFill>
                <a:latin typeface="Raleway Medium" charset="0"/>
                <a:ea typeface="ＭＳ Ｐゴシック" charset="0"/>
              </a:defRPr>
            </a:lvl4pPr>
            <a:lvl5pPr marL="2057400" indent="-228600">
              <a:defRPr>
                <a:solidFill>
                  <a:schemeClr val="tx1"/>
                </a:solidFill>
                <a:latin typeface="Raleway Medium" charset="0"/>
                <a:ea typeface="ＭＳ Ｐゴシック" charset="0"/>
              </a:defRPr>
            </a:lvl5pPr>
            <a:lvl6pPr marL="2514600" indent="-228600" fontAlgn="base">
              <a:spcBef>
                <a:spcPct val="0"/>
              </a:spcBef>
              <a:spcAft>
                <a:spcPct val="0"/>
              </a:spcAft>
              <a:defRPr>
                <a:solidFill>
                  <a:schemeClr val="tx1"/>
                </a:solidFill>
                <a:latin typeface="Raleway Medium" charset="0"/>
                <a:ea typeface="ＭＳ Ｐゴシック" charset="0"/>
              </a:defRPr>
            </a:lvl6pPr>
            <a:lvl7pPr marL="2971800" indent="-228600" fontAlgn="base">
              <a:spcBef>
                <a:spcPct val="0"/>
              </a:spcBef>
              <a:spcAft>
                <a:spcPct val="0"/>
              </a:spcAft>
              <a:defRPr>
                <a:solidFill>
                  <a:schemeClr val="tx1"/>
                </a:solidFill>
                <a:latin typeface="Raleway Medium" charset="0"/>
                <a:ea typeface="ＭＳ Ｐゴシック" charset="0"/>
              </a:defRPr>
            </a:lvl7pPr>
            <a:lvl8pPr marL="3429000" indent="-228600" fontAlgn="base">
              <a:spcBef>
                <a:spcPct val="0"/>
              </a:spcBef>
              <a:spcAft>
                <a:spcPct val="0"/>
              </a:spcAft>
              <a:defRPr>
                <a:solidFill>
                  <a:schemeClr val="tx1"/>
                </a:solidFill>
                <a:latin typeface="Raleway Medium" charset="0"/>
                <a:ea typeface="ＭＳ Ｐゴシック" charset="0"/>
              </a:defRPr>
            </a:lvl8pPr>
            <a:lvl9pPr marL="3886200" indent="-228600" fontAlgn="base">
              <a:spcBef>
                <a:spcPct val="0"/>
              </a:spcBef>
              <a:spcAft>
                <a:spcPct val="0"/>
              </a:spcAft>
              <a:defRPr>
                <a:solidFill>
                  <a:schemeClr val="tx1"/>
                </a:solidFill>
                <a:latin typeface="Raleway Medium" charset="0"/>
                <a:ea typeface="ＭＳ Ｐゴシック" charset="0"/>
              </a:defRPr>
            </a:lvl9pPr>
          </a:lstStyle>
          <a:p>
            <a:pPr fontAlgn="base">
              <a:spcBef>
                <a:spcPct val="0"/>
              </a:spcBef>
              <a:spcAft>
                <a:spcPct val="0"/>
              </a:spcAft>
            </a:pPr>
            <a:fld id="{A8EB6FB8-085F-0E4C-ADAA-81A30F741B40}" type="slidenum">
              <a:rPr lang="en-GB">
                <a:latin typeface="Calibri" charset="0"/>
              </a:rPr>
              <a:pPr fontAlgn="base">
                <a:spcBef>
                  <a:spcPct val="0"/>
                </a:spcBef>
                <a:spcAft>
                  <a:spcPct val="0"/>
                </a:spcAft>
              </a:pPr>
              <a:t>1</a:t>
            </a:fld>
            <a:endParaRPr lang="en-GB">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de-DE">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Medium" charset="0"/>
                <a:ea typeface="ＭＳ Ｐゴシック" charset="0"/>
                <a:cs typeface="ＭＳ Ｐゴシック" charset="0"/>
              </a:defRPr>
            </a:lvl1pPr>
            <a:lvl2pPr marL="742950" indent="-285750">
              <a:defRPr>
                <a:solidFill>
                  <a:schemeClr val="tx1"/>
                </a:solidFill>
                <a:latin typeface="Raleway Medium" charset="0"/>
                <a:ea typeface="ＭＳ Ｐゴシック" charset="0"/>
              </a:defRPr>
            </a:lvl2pPr>
            <a:lvl3pPr marL="1143000" indent="-228600">
              <a:defRPr>
                <a:solidFill>
                  <a:schemeClr val="tx1"/>
                </a:solidFill>
                <a:latin typeface="Raleway Medium" charset="0"/>
                <a:ea typeface="ＭＳ Ｐゴシック" charset="0"/>
              </a:defRPr>
            </a:lvl3pPr>
            <a:lvl4pPr marL="1600200" indent="-228600">
              <a:defRPr>
                <a:solidFill>
                  <a:schemeClr val="tx1"/>
                </a:solidFill>
                <a:latin typeface="Raleway Medium" charset="0"/>
                <a:ea typeface="ＭＳ Ｐゴシック" charset="0"/>
              </a:defRPr>
            </a:lvl4pPr>
            <a:lvl5pPr marL="2057400" indent="-228600">
              <a:defRPr>
                <a:solidFill>
                  <a:schemeClr val="tx1"/>
                </a:solidFill>
                <a:latin typeface="Raleway Medium" charset="0"/>
                <a:ea typeface="ＭＳ Ｐゴシック" charset="0"/>
              </a:defRPr>
            </a:lvl5pPr>
            <a:lvl6pPr marL="2514600" indent="-228600" fontAlgn="base">
              <a:spcBef>
                <a:spcPct val="0"/>
              </a:spcBef>
              <a:spcAft>
                <a:spcPct val="0"/>
              </a:spcAft>
              <a:defRPr>
                <a:solidFill>
                  <a:schemeClr val="tx1"/>
                </a:solidFill>
                <a:latin typeface="Raleway Medium" charset="0"/>
                <a:ea typeface="ＭＳ Ｐゴシック" charset="0"/>
              </a:defRPr>
            </a:lvl6pPr>
            <a:lvl7pPr marL="2971800" indent="-228600" fontAlgn="base">
              <a:spcBef>
                <a:spcPct val="0"/>
              </a:spcBef>
              <a:spcAft>
                <a:spcPct val="0"/>
              </a:spcAft>
              <a:defRPr>
                <a:solidFill>
                  <a:schemeClr val="tx1"/>
                </a:solidFill>
                <a:latin typeface="Raleway Medium" charset="0"/>
                <a:ea typeface="ＭＳ Ｐゴシック" charset="0"/>
              </a:defRPr>
            </a:lvl7pPr>
            <a:lvl8pPr marL="3429000" indent="-228600" fontAlgn="base">
              <a:spcBef>
                <a:spcPct val="0"/>
              </a:spcBef>
              <a:spcAft>
                <a:spcPct val="0"/>
              </a:spcAft>
              <a:defRPr>
                <a:solidFill>
                  <a:schemeClr val="tx1"/>
                </a:solidFill>
                <a:latin typeface="Raleway Medium" charset="0"/>
                <a:ea typeface="ＭＳ Ｐゴシック" charset="0"/>
              </a:defRPr>
            </a:lvl8pPr>
            <a:lvl9pPr marL="3886200" indent="-228600" fontAlgn="base">
              <a:spcBef>
                <a:spcPct val="0"/>
              </a:spcBef>
              <a:spcAft>
                <a:spcPct val="0"/>
              </a:spcAft>
              <a:defRPr>
                <a:solidFill>
                  <a:schemeClr val="tx1"/>
                </a:solidFill>
                <a:latin typeface="Raleway Medium" charset="0"/>
                <a:ea typeface="ＭＳ Ｐゴシック" charset="0"/>
              </a:defRPr>
            </a:lvl9pPr>
          </a:lstStyle>
          <a:p>
            <a:pPr fontAlgn="base">
              <a:spcBef>
                <a:spcPct val="0"/>
              </a:spcBef>
              <a:spcAft>
                <a:spcPct val="0"/>
              </a:spcAft>
            </a:pPr>
            <a:fld id="{A8EB6FB8-085F-0E4C-ADAA-81A30F741B40}" type="slidenum">
              <a:rPr lang="en-GB">
                <a:latin typeface="Calibri" charset="0"/>
              </a:rPr>
              <a:pPr fontAlgn="base">
                <a:spcBef>
                  <a:spcPct val="0"/>
                </a:spcBef>
                <a:spcAft>
                  <a:spcPct val="0"/>
                </a:spcAft>
              </a:pPr>
              <a:t>10</a:t>
            </a:fld>
            <a:endParaRPr lang="en-GB">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de-DE">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Medium" charset="0"/>
                <a:ea typeface="ＭＳ Ｐゴシック" charset="0"/>
                <a:cs typeface="ＭＳ Ｐゴシック" charset="0"/>
              </a:defRPr>
            </a:lvl1pPr>
            <a:lvl2pPr marL="742950" indent="-285750">
              <a:defRPr>
                <a:solidFill>
                  <a:schemeClr val="tx1"/>
                </a:solidFill>
                <a:latin typeface="Raleway Medium" charset="0"/>
                <a:ea typeface="ＭＳ Ｐゴシック" charset="0"/>
              </a:defRPr>
            </a:lvl2pPr>
            <a:lvl3pPr marL="1143000" indent="-228600">
              <a:defRPr>
                <a:solidFill>
                  <a:schemeClr val="tx1"/>
                </a:solidFill>
                <a:latin typeface="Raleway Medium" charset="0"/>
                <a:ea typeface="ＭＳ Ｐゴシック" charset="0"/>
              </a:defRPr>
            </a:lvl3pPr>
            <a:lvl4pPr marL="1600200" indent="-228600">
              <a:defRPr>
                <a:solidFill>
                  <a:schemeClr val="tx1"/>
                </a:solidFill>
                <a:latin typeface="Raleway Medium" charset="0"/>
                <a:ea typeface="ＭＳ Ｐゴシック" charset="0"/>
              </a:defRPr>
            </a:lvl4pPr>
            <a:lvl5pPr marL="2057400" indent="-228600">
              <a:defRPr>
                <a:solidFill>
                  <a:schemeClr val="tx1"/>
                </a:solidFill>
                <a:latin typeface="Raleway Medium" charset="0"/>
                <a:ea typeface="ＭＳ Ｐゴシック" charset="0"/>
              </a:defRPr>
            </a:lvl5pPr>
            <a:lvl6pPr marL="2514600" indent="-228600" fontAlgn="base">
              <a:spcBef>
                <a:spcPct val="0"/>
              </a:spcBef>
              <a:spcAft>
                <a:spcPct val="0"/>
              </a:spcAft>
              <a:defRPr>
                <a:solidFill>
                  <a:schemeClr val="tx1"/>
                </a:solidFill>
                <a:latin typeface="Raleway Medium" charset="0"/>
                <a:ea typeface="ＭＳ Ｐゴシック" charset="0"/>
              </a:defRPr>
            </a:lvl6pPr>
            <a:lvl7pPr marL="2971800" indent="-228600" fontAlgn="base">
              <a:spcBef>
                <a:spcPct val="0"/>
              </a:spcBef>
              <a:spcAft>
                <a:spcPct val="0"/>
              </a:spcAft>
              <a:defRPr>
                <a:solidFill>
                  <a:schemeClr val="tx1"/>
                </a:solidFill>
                <a:latin typeface="Raleway Medium" charset="0"/>
                <a:ea typeface="ＭＳ Ｐゴシック" charset="0"/>
              </a:defRPr>
            </a:lvl7pPr>
            <a:lvl8pPr marL="3429000" indent="-228600" fontAlgn="base">
              <a:spcBef>
                <a:spcPct val="0"/>
              </a:spcBef>
              <a:spcAft>
                <a:spcPct val="0"/>
              </a:spcAft>
              <a:defRPr>
                <a:solidFill>
                  <a:schemeClr val="tx1"/>
                </a:solidFill>
                <a:latin typeface="Raleway Medium" charset="0"/>
                <a:ea typeface="ＭＳ Ｐゴシック" charset="0"/>
              </a:defRPr>
            </a:lvl8pPr>
            <a:lvl9pPr marL="3886200" indent="-228600" fontAlgn="base">
              <a:spcBef>
                <a:spcPct val="0"/>
              </a:spcBef>
              <a:spcAft>
                <a:spcPct val="0"/>
              </a:spcAft>
              <a:defRPr>
                <a:solidFill>
                  <a:schemeClr val="tx1"/>
                </a:solidFill>
                <a:latin typeface="Raleway Medium" charset="0"/>
                <a:ea typeface="ＭＳ Ｐゴシック" charset="0"/>
              </a:defRPr>
            </a:lvl9pPr>
          </a:lstStyle>
          <a:p>
            <a:pPr fontAlgn="base">
              <a:spcBef>
                <a:spcPct val="0"/>
              </a:spcBef>
              <a:spcAft>
                <a:spcPct val="0"/>
              </a:spcAft>
            </a:pPr>
            <a:fld id="{A8EB6FB8-085F-0E4C-ADAA-81A30F741B40}" type="slidenum">
              <a:rPr lang="en-GB">
                <a:latin typeface="Calibri" charset="0"/>
              </a:rPr>
              <a:pPr fontAlgn="base">
                <a:spcBef>
                  <a:spcPct val="0"/>
                </a:spcBef>
                <a:spcAft>
                  <a:spcPct val="0"/>
                </a:spcAft>
              </a:pPr>
              <a:t>11</a:t>
            </a:fld>
            <a:endParaRPr lang="en-GB">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atin typeface="Calibri" charset="0"/>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Medium" charset="0"/>
                <a:ea typeface="ＭＳ Ｐゴシック" charset="0"/>
                <a:cs typeface="ＭＳ Ｐゴシック" charset="0"/>
              </a:defRPr>
            </a:lvl1pPr>
            <a:lvl2pPr marL="742950" indent="-285750">
              <a:defRPr>
                <a:solidFill>
                  <a:schemeClr val="tx1"/>
                </a:solidFill>
                <a:latin typeface="Raleway Medium" charset="0"/>
                <a:ea typeface="ＭＳ Ｐゴシック" charset="0"/>
              </a:defRPr>
            </a:lvl2pPr>
            <a:lvl3pPr marL="1143000" indent="-228600">
              <a:defRPr>
                <a:solidFill>
                  <a:schemeClr val="tx1"/>
                </a:solidFill>
                <a:latin typeface="Raleway Medium" charset="0"/>
                <a:ea typeface="ＭＳ Ｐゴシック" charset="0"/>
              </a:defRPr>
            </a:lvl3pPr>
            <a:lvl4pPr marL="1600200" indent="-228600">
              <a:defRPr>
                <a:solidFill>
                  <a:schemeClr val="tx1"/>
                </a:solidFill>
                <a:latin typeface="Raleway Medium" charset="0"/>
                <a:ea typeface="ＭＳ Ｐゴシック" charset="0"/>
              </a:defRPr>
            </a:lvl4pPr>
            <a:lvl5pPr marL="2057400" indent="-228600">
              <a:defRPr>
                <a:solidFill>
                  <a:schemeClr val="tx1"/>
                </a:solidFill>
                <a:latin typeface="Raleway Medium" charset="0"/>
                <a:ea typeface="ＭＳ Ｐゴシック" charset="0"/>
              </a:defRPr>
            </a:lvl5pPr>
            <a:lvl6pPr marL="2514600" indent="-228600" fontAlgn="base">
              <a:spcBef>
                <a:spcPct val="0"/>
              </a:spcBef>
              <a:spcAft>
                <a:spcPct val="0"/>
              </a:spcAft>
              <a:defRPr>
                <a:solidFill>
                  <a:schemeClr val="tx1"/>
                </a:solidFill>
                <a:latin typeface="Raleway Medium" charset="0"/>
                <a:ea typeface="ＭＳ Ｐゴシック" charset="0"/>
              </a:defRPr>
            </a:lvl6pPr>
            <a:lvl7pPr marL="2971800" indent="-228600" fontAlgn="base">
              <a:spcBef>
                <a:spcPct val="0"/>
              </a:spcBef>
              <a:spcAft>
                <a:spcPct val="0"/>
              </a:spcAft>
              <a:defRPr>
                <a:solidFill>
                  <a:schemeClr val="tx1"/>
                </a:solidFill>
                <a:latin typeface="Raleway Medium" charset="0"/>
                <a:ea typeface="ＭＳ Ｐゴシック" charset="0"/>
              </a:defRPr>
            </a:lvl7pPr>
            <a:lvl8pPr marL="3429000" indent="-228600" fontAlgn="base">
              <a:spcBef>
                <a:spcPct val="0"/>
              </a:spcBef>
              <a:spcAft>
                <a:spcPct val="0"/>
              </a:spcAft>
              <a:defRPr>
                <a:solidFill>
                  <a:schemeClr val="tx1"/>
                </a:solidFill>
                <a:latin typeface="Raleway Medium" charset="0"/>
                <a:ea typeface="ＭＳ Ｐゴシック" charset="0"/>
              </a:defRPr>
            </a:lvl8pPr>
            <a:lvl9pPr marL="3886200" indent="-228600" fontAlgn="base">
              <a:spcBef>
                <a:spcPct val="0"/>
              </a:spcBef>
              <a:spcAft>
                <a:spcPct val="0"/>
              </a:spcAft>
              <a:defRPr>
                <a:solidFill>
                  <a:schemeClr val="tx1"/>
                </a:solidFill>
                <a:latin typeface="Raleway Medium" charset="0"/>
                <a:ea typeface="ＭＳ Ｐゴシック" charset="0"/>
              </a:defRPr>
            </a:lvl9pPr>
          </a:lstStyle>
          <a:p>
            <a:pPr fontAlgn="base">
              <a:spcBef>
                <a:spcPct val="0"/>
              </a:spcBef>
              <a:spcAft>
                <a:spcPct val="0"/>
              </a:spcAft>
            </a:pPr>
            <a:fld id="{3961D5DF-2F6C-EB4B-B388-35170717C92A}" type="slidenum">
              <a:rPr lang="en-GB">
                <a:latin typeface="Calibri" charset="0"/>
              </a:rPr>
              <a:pPr fontAlgn="base">
                <a:spcBef>
                  <a:spcPct val="0"/>
                </a:spcBef>
                <a:spcAft>
                  <a:spcPct val="0"/>
                </a:spcAft>
              </a:pPr>
              <a:t>12</a:t>
            </a:fld>
            <a:endParaRPr lang="en-GB">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de-DE">
              <a:latin typeface="Calibri" charset="0"/>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Medium" charset="0"/>
                <a:ea typeface="ＭＳ Ｐゴシック" charset="0"/>
                <a:cs typeface="ＭＳ Ｐゴシック" charset="0"/>
              </a:defRPr>
            </a:lvl1pPr>
            <a:lvl2pPr marL="742950" indent="-285750">
              <a:defRPr>
                <a:solidFill>
                  <a:schemeClr val="tx1"/>
                </a:solidFill>
                <a:latin typeface="Raleway Medium" charset="0"/>
                <a:ea typeface="ＭＳ Ｐゴシック" charset="0"/>
              </a:defRPr>
            </a:lvl2pPr>
            <a:lvl3pPr marL="1143000" indent="-228600">
              <a:defRPr>
                <a:solidFill>
                  <a:schemeClr val="tx1"/>
                </a:solidFill>
                <a:latin typeface="Raleway Medium" charset="0"/>
                <a:ea typeface="ＭＳ Ｐゴシック" charset="0"/>
              </a:defRPr>
            </a:lvl3pPr>
            <a:lvl4pPr marL="1600200" indent="-228600">
              <a:defRPr>
                <a:solidFill>
                  <a:schemeClr val="tx1"/>
                </a:solidFill>
                <a:latin typeface="Raleway Medium" charset="0"/>
                <a:ea typeface="ＭＳ Ｐゴシック" charset="0"/>
              </a:defRPr>
            </a:lvl4pPr>
            <a:lvl5pPr marL="2057400" indent="-228600">
              <a:defRPr>
                <a:solidFill>
                  <a:schemeClr val="tx1"/>
                </a:solidFill>
                <a:latin typeface="Raleway Medium" charset="0"/>
                <a:ea typeface="ＭＳ Ｐゴシック" charset="0"/>
              </a:defRPr>
            </a:lvl5pPr>
            <a:lvl6pPr marL="2514600" indent="-228600" fontAlgn="base">
              <a:spcBef>
                <a:spcPct val="0"/>
              </a:spcBef>
              <a:spcAft>
                <a:spcPct val="0"/>
              </a:spcAft>
              <a:defRPr>
                <a:solidFill>
                  <a:schemeClr val="tx1"/>
                </a:solidFill>
                <a:latin typeface="Raleway Medium" charset="0"/>
                <a:ea typeface="ＭＳ Ｐゴシック" charset="0"/>
              </a:defRPr>
            </a:lvl6pPr>
            <a:lvl7pPr marL="2971800" indent="-228600" fontAlgn="base">
              <a:spcBef>
                <a:spcPct val="0"/>
              </a:spcBef>
              <a:spcAft>
                <a:spcPct val="0"/>
              </a:spcAft>
              <a:defRPr>
                <a:solidFill>
                  <a:schemeClr val="tx1"/>
                </a:solidFill>
                <a:latin typeface="Raleway Medium" charset="0"/>
                <a:ea typeface="ＭＳ Ｐゴシック" charset="0"/>
              </a:defRPr>
            </a:lvl7pPr>
            <a:lvl8pPr marL="3429000" indent="-228600" fontAlgn="base">
              <a:spcBef>
                <a:spcPct val="0"/>
              </a:spcBef>
              <a:spcAft>
                <a:spcPct val="0"/>
              </a:spcAft>
              <a:defRPr>
                <a:solidFill>
                  <a:schemeClr val="tx1"/>
                </a:solidFill>
                <a:latin typeface="Raleway Medium" charset="0"/>
                <a:ea typeface="ＭＳ Ｐゴシック" charset="0"/>
              </a:defRPr>
            </a:lvl8pPr>
            <a:lvl9pPr marL="3886200" indent="-228600" fontAlgn="base">
              <a:spcBef>
                <a:spcPct val="0"/>
              </a:spcBef>
              <a:spcAft>
                <a:spcPct val="0"/>
              </a:spcAft>
              <a:defRPr>
                <a:solidFill>
                  <a:schemeClr val="tx1"/>
                </a:solidFill>
                <a:latin typeface="Raleway Medium" charset="0"/>
                <a:ea typeface="ＭＳ Ｐゴシック" charset="0"/>
              </a:defRPr>
            </a:lvl9pPr>
          </a:lstStyle>
          <a:p>
            <a:pPr fontAlgn="base">
              <a:spcBef>
                <a:spcPct val="0"/>
              </a:spcBef>
              <a:spcAft>
                <a:spcPct val="0"/>
              </a:spcAft>
            </a:pPr>
            <a:fld id="{DBEFAE09-6641-6445-8C1E-42AA4E67745A}" type="slidenum">
              <a:rPr lang="en-GB">
                <a:latin typeface="Calibri" charset="0"/>
              </a:rPr>
              <a:pPr fontAlgn="base">
                <a:spcBef>
                  <a:spcPct val="0"/>
                </a:spcBef>
                <a:spcAft>
                  <a:spcPct val="0"/>
                </a:spcAft>
              </a:pPr>
              <a:t>13</a:t>
            </a:fld>
            <a:endParaRPr lang="en-GB">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de-DE">
              <a:latin typeface="Calibri" charset="0"/>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Medium" charset="0"/>
                <a:ea typeface="ＭＳ Ｐゴシック" charset="0"/>
                <a:cs typeface="ＭＳ Ｐゴシック" charset="0"/>
              </a:defRPr>
            </a:lvl1pPr>
            <a:lvl2pPr marL="742950" indent="-285750">
              <a:defRPr>
                <a:solidFill>
                  <a:schemeClr val="tx1"/>
                </a:solidFill>
                <a:latin typeface="Raleway Medium" charset="0"/>
                <a:ea typeface="ＭＳ Ｐゴシック" charset="0"/>
              </a:defRPr>
            </a:lvl2pPr>
            <a:lvl3pPr marL="1143000" indent="-228600">
              <a:defRPr>
                <a:solidFill>
                  <a:schemeClr val="tx1"/>
                </a:solidFill>
                <a:latin typeface="Raleway Medium" charset="0"/>
                <a:ea typeface="ＭＳ Ｐゴシック" charset="0"/>
              </a:defRPr>
            </a:lvl3pPr>
            <a:lvl4pPr marL="1600200" indent="-228600">
              <a:defRPr>
                <a:solidFill>
                  <a:schemeClr val="tx1"/>
                </a:solidFill>
                <a:latin typeface="Raleway Medium" charset="0"/>
                <a:ea typeface="ＭＳ Ｐゴシック" charset="0"/>
              </a:defRPr>
            </a:lvl4pPr>
            <a:lvl5pPr marL="2057400" indent="-228600">
              <a:defRPr>
                <a:solidFill>
                  <a:schemeClr val="tx1"/>
                </a:solidFill>
                <a:latin typeface="Raleway Medium" charset="0"/>
                <a:ea typeface="ＭＳ Ｐゴシック" charset="0"/>
              </a:defRPr>
            </a:lvl5pPr>
            <a:lvl6pPr marL="2514600" indent="-228600" fontAlgn="base">
              <a:spcBef>
                <a:spcPct val="0"/>
              </a:spcBef>
              <a:spcAft>
                <a:spcPct val="0"/>
              </a:spcAft>
              <a:defRPr>
                <a:solidFill>
                  <a:schemeClr val="tx1"/>
                </a:solidFill>
                <a:latin typeface="Raleway Medium" charset="0"/>
                <a:ea typeface="ＭＳ Ｐゴシック" charset="0"/>
              </a:defRPr>
            </a:lvl6pPr>
            <a:lvl7pPr marL="2971800" indent="-228600" fontAlgn="base">
              <a:spcBef>
                <a:spcPct val="0"/>
              </a:spcBef>
              <a:spcAft>
                <a:spcPct val="0"/>
              </a:spcAft>
              <a:defRPr>
                <a:solidFill>
                  <a:schemeClr val="tx1"/>
                </a:solidFill>
                <a:latin typeface="Raleway Medium" charset="0"/>
                <a:ea typeface="ＭＳ Ｐゴシック" charset="0"/>
              </a:defRPr>
            </a:lvl7pPr>
            <a:lvl8pPr marL="3429000" indent="-228600" fontAlgn="base">
              <a:spcBef>
                <a:spcPct val="0"/>
              </a:spcBef>
              <a:spcAft>
                <a:spcPct val="0"/>
              </a:spcAft>
              <a:defRPr>
                <a:solidFill>
                  <a:schemeClr val="tx1"/>
                </a:solidFill>
                <a:latin typeface="Raleway Medium" charset="0"/>
                <a:ea typeface="ＭＳ Ｐゴシック" charset="0"/>
              </a:defRPr>
            </a:lvl8pPr>
            <a:lvl9pPr marL="3886200" indent="-228600" fontAlgn="base">
              <a:spcBef>
                <a:spcPct val="0"/>
              </a:spcBef>
              <a:spcAft>
                <a:spcPct val="0"/>
              </a:spcAft>
              <a:defRPr>
                <a:solidFill>
                  <a:schemeClr val="tx1"/>
                </a:solidFill>
                <a:latin typeface="Raleway Medium" charset="0"/>
                <a:ea typeface="ＭＳ Ｐゴシック" charset="0"/>
              </a:defRPr>
            </a:lvl9pPr>
          </a:lstStyle>
          <a:p>
            <a:pPr fontAlgn="base">
              <a:spcBef>
                <a:spcPct val="0"/>
              </a:spcBef>
              <a:spcAft>
                <a:spcPct val="0"/>
              </a:spcAft>
            </a:pPr>
            <a:fld id="{9A664897-7116-1B48-9BC1-EE0F572D0E1A}" type="slidenum">
              <a:rPr lang="en-GB">
                <a:latin typeface="Calibri" charset="0"/>
              </a:rPr>
              <a:pPr fontAlgn="base">
                <a:spcBef>
                  <a:spcPct val="0"/>
                </a:spcBef>
                <a:spcAft>
                  <a:spcPct val="0"/>
                </a:spcAft>
              </a:pPr>
              <a:t>14</a:t>
            </a:fld>
            <a:endParaRPr lang="en-GB">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de-DE">
              <a:latin typeface="Calibri" charset="0"/>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Medium" charset="0"/>
                <a:ea typeface="ＭＳ Ｐゴシック" charset="0"/>
                <a:cs typeface="ＭＳ Ｐゴシック" charset="0"/>
              </a:defRPr>
            </a:lvl1pPr>
            <a:lvl2pPr marL="742950" indent="-285750">
              <a:defRPr>
                <a:solidFill>
                  <a:schemeClr val="tx1"/>
                </a:solidFill>
                <a:latin typeface="Raleway Medium" charset="0"/>
                <a:ea typeface="ＭＳ Ｐゴシック" charset="0"/>
              </a:defRPr>
            </a:lvl2pPr>
            <a:lvl3pPr marL="1143000" indent="-228600">
              <a:defRPr>
                <a:solidFill>
                  <a:schemeClr val="tx1"/>
                </a:solidFill>
                <a:latin typeface="Raleway Medium" charset="0"/>
                <a:ea typeface="ＭＳ Ｐゴシック" charset="0"/>
              </a:defRPr>
            </a:lvl3pPr>
            <a:lvl4pPr marL="1600200" indent="-228600">
              <a:defRPr>
                <a:solidFill>
                  <a:schemeClr val="tx1"/>
                </a:solidFill>
                <a:latin typeface="Raleway Medium" charset="0"/>
                <a:ea typeface="ＭＳ Ｐゴシック" charset="0"/>
              </a:defRPr>
            </a:lvl4pPr>
            <a:lvl5pPr marL="2057400" indent="-228600">
              <a:defRPr>
                <a:solidFill>
                  <a:schemeClr val="tx1"/>
                </a:solidFill>
                <a:latin typeface="Raleway Medium" charset="0"/>
                <a:ea typeface="ＭＳ Ｐゴシック" charset="0"/>
              </a:defRPr>
            </a:lvl5pPr>
            <a:lvl6pPr marL="2514600" indent="-228600" fontAlgn="base">
              <a:spcBef>
                <a:spcPct val="0"/>
              </a:spcBef>
              <a:spcAft>
                <a:spcPct val="0"/>
              </a:spcAft>
              <a:defRPr>
                <a:solidFill>
                  <a:schemeClr val="tx1"/>
                </a:solidFill>
                <a:latin typeface="Raleway Medium" charset="0"/>
                <a:ea typeface="ＭＳ Ｐゴシック" charset="0"/>
              </a:defRPr>
            </a:lvl6pPr>
            <a:lvl7pPr marL="2971800" indent="-228600" fontAlgn="base">
              <a:spcBef>
                <a:spcPct val="0"/>
              </a:spcBef>
              <a:spcAft>
                <a:spcPct val="0"/>
              </a:spcAft>
              <a:defRPr>
                <a:solidFill>
                  <a:schemeClr val="tx1"/>
                </a:solidFill>
                <a:latin typeface="Raleway Medium" charset="0"/>
                <a:ea typeface="ＭＳ Ｐゴシック" charset="0"/>
              </a:defRPr>
            </a:lvl7pPr>
            <a:lvl8pPr marL="3429000" indent="-228600" fontAlgn="base">
              <a:spcBef>
                <a:spcPct val="0"/>
              </a:spcBef>
              <a:spcAft>
                <a:spcPct val="0"/>
              </a:spcAft>
              <a:defRPr>
                <a:solidFill>
                  <a:schemeClr val="tx1"/>
                </a:solidFill>
                <a:latin typeface="Raleway Medium" charset="0"/>
                <a:ea typeface="ＭＳ Ｐゴシック" charset="0"/>
              </a:defRPr>
            </a:lvl8pPr>
            <a:lvl9pPr marL="3886200" indent="-228600" fontAlgn="base">
              <a:spcBef>
                <a:spcPct val="0"/>
              </a:spcBef>
              <a:spcAft>
                <a:spcPct val="0"/>
              </a:spcAft>
              <a:defRPr>
                <a:solidFill>
                  <a:schemeClr val="tx1"/>
                </a:solidFill>
                <a:latin typeface="Raleway Medium" charset="0"/>
                <a:ea typeface="ＭＳ Ｐゴシック" charset="0"/>
              </a:defRPr>
            </a:lvl9pPr>
          </a:lstStyle>
          <a:p>
            <a:pPr fontAlgn="base">
              <a:spcBef>
                <a:spcPct val="0"/>
              </a:spcBef>
              <a:spcAft>
                <a:spcPct val="0"/>
              </a:spcAft>
            </a:pPr>
            <a:fld id="{BE2EC57E-5707-2042-BE37-53E41E3618B5}" type="slidenum">
              <a:rPr lang="en-GB">
                <a:latin typeface="Calibri" charset="0"/>
              </a:rPr>
              <a:pPr fontAlgn="base">
                <a:spcBef>
                  <a:spcPct val="0"/>
                </a:spcBef>
                <a:spcAft>
                  <a:spcPct val="0"/>
                </a:spcAft>
              </a:pPr>
              <a:t>2</a:t>
            </a:fld>
            <a:endParaRPr lang="en-GB">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de-DE">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Medium" charset="0"/>
                <a:ea typeface="ＭＳ Ｐゴシック" charset="0"/>
                <a:cs typeface="ＭＳ Ｐゴシック" charset="0"/>
              </a:defRPr>
            </a:lvl1pPr>
            <a:lvl2pPr marL="742950" indent="-285750">
              <a:defRPr>
                <a:solidFill>
                  <a:schemeClr val="tx1"/>
                </a:solidFill>
                <a:latin typeface="Raleway Medium" charset="0"/>
                <a:ea typeface="ＭＳ Ｐゴシック" charset="0"/>
              </a:defRPr>
            </a:lvl2pPr>
            <a:lvl3pPr marL="1143000" indent="-228600">
              <a:defRPr>
                <a:solidFill>
                  <a:schemeClr val="tx1"/>
                </a:solidFill>
                <a:latin typeface="Raleway Medium" charset="0"/>
                <a:ea typeface="ＭＳ Ｐゴシック" charset="0"/>
              </a:defRPr>
            </a:lvl3pPr>
            <a:lvl4pPr marL="1600200" indent="-228600">
              <a:defRPr>
                <a:solidFill>
                  <a:schemeClr val="tx1"/>
                </a:solidFill>
                <a:latin typeface="Raleway Medium" charset="0"/>
                <a:ea typeface="ＭＳ Ｐゴシック" charset="0"/>
              </a:defRPr>
            </a:lvl4pPr>
            <a:lvl5pPr marL="2057400" indent="-228600">
              <a:defRPr>
                <a:solidFill>
                  <a:schemeClr val="tx1"/>
                </a:solidFill>
                <a:latin typeface="Raleway Medium" charset="0"/>
                <a:ea typeface="ＭＳ Ｐゴシック" charset="0"/>
              </a:defRPr>
            </a:lvl5pPr>
            <a:lvl6pPr marL="2514600" indent="-228600" fontAlgn="base">
              <a:spcBef>
                <a:spcPct val="0"/>
              </a:spcBef>
              <a:spcAft>
                <a:spcPct val="0"/>
              </a:spcAft>
              <a:defRPr>
                <a:solidFill>
                  <a:schemeClr val="tx1"/>
                </a:solidFill>
                <a:latin typeface="Raleway Medium" charset="0"/>
                <a:ea typeface="ＭＳ Ｐゴシック" charset="0"/>
              </a:defRPr>
            </a:lvl6pPr>
            <a:lvl7pPr marL="2971800" indent="-228600" fontAlgn="base">
              <a:spcBef>
                <a:spcPct val="0"/>
              </a:spcBef>
              <a:spcAft>
                <a:spcPct val="0"/>
              </a:spcAft>
              <a:defRPr>
                <a:solidFill>
                  <a:schemeClr val="tx1"/>
                </a:solidFill>
                <a:latin typeface="Raleway Medium" charset="0"/>
                <a:ea typeface="ＭＳ Ｐゴシック" charset="0"/>
              </a:defRPr>
            </a:lvl7pPr>
            <a:lvl8pPr marL="3429000" indent="-228600" fontAlgn="base">
              <a:spcBef>
                <a:spcPct val="0"/>
              </a:spcBef>
              <a:spcAft>
                <a:spcPct val="0"/>
              </a:spcAft>
              <a:defRPr>
                <a:solidFill>
                  <a:schemeClr val="tx1"/>
                </a:solidFill>
                <a:latin typeface="Raleway Medium" charset="0"/>
                <a:ea typeface="ＭＳ Ｐゴシック" charset="0"/>
              </a:defRPr>
            </a:lvl8pPr>
            <a:lvl9pPr marL="3886200" indent="-228600" fontAlgn="base">
              <a:spcBef>
                <a:spcPct val="0"/>
              </a:spcBef>
              <a:spcAft>
                <a:spcPct val="0"/>
              </a:spcAft>
              <a:defRPr>
                <a:solidFill>
                  <a:schemeClr val="tx1"/>
                </a:solidFill>
                <a:latin typeface="Raleway Medium" charset="0"/>
                <a:ea typeface="ＭＳ Ｐゴシック" charset="0"/>
              </a:defRPr>
            </a:lvl9pPr>
          </a:lstStyle>
          <a:p>
            <a:pPr fontAlgn="base">
              <a:spcBef>
                <a:spcPct val="0"/>
              </a:spcBef>
              <a:spcAft>
                <a:spcPct val="0"/>
              </a:spcAft>
            </a:pPr>
            <a:fld id="{A8EB6FB8-085F-0E4C-ADAA-81A30F741B40}" type="slidenum">
              <a:rPr lang="en-GB">
                <a:latin typeface="Calibri" charset="0"/>
              </a:rPr>
              <a:pPr fontAlgn="base">
                <a:spcBef>
                  <a:spcPct val="0"/>
                </a:spcBef>
                <a:spcAft>
                  <a:spcPct val="0"/>
                </a:spcAft>
              </a:pPr>
              <a:t>3</a:t>
            </a:fld>
            <a:endParaRPr lang="en-GB">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de-DE">
              <a:latin typeface="Calibri"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Medium" charset="0"/>
                <a:ea typeface="ＭＳ Ｐゴシック" charset="0"/>
                <a:cs typeface="ＭＳ Ｐゴシック" charset="0"/>
              </a:defRPr>
            </a:lvl1pPr>
            <a:lvl2pPr marL="742950" indent="-285750">
              <a:defRPr>
                <a:solidFill>
                  <a:schemeClr val="tx1"/>
                </a:solidFill>
                <a:latin typeface="Raleway Medium" charset="0"/>
                <a:ea typeface="ＭＳ Ｐゴシック" charset="0"/>
              </a:defRPr>
            </a:lvl2pPr>
            <a:lvl3pPr marL="1143000" indent="-228600">
              <a:defRPr>
                <a:solidFill>
                  <a:schemeClr val="tx1"/>
                </a:solidFill>
                <a:latin typeface="Raleway Medium" charset="0"/>
                <a:ea typeface="ＭＳ Ｐゴシック" charset="0"/>
              </a:defRPr>
            </a:lvl3pPr>
            <a:lvl4pPr marL="1600200" indent="-228600">
              <a:defRPr>
                <a:solidFill>
                  <a:schemeClr val="tx1"/>
                </a:solidFill>
                <a:latin typeface="Raleway Medium" charset="0"/>
                <a:ea typeface="ＭＳ Ｐゴシック" charset="0"/>
              </a:defRPr>
            </a:lvl4pPr>
            <a:lvl5pPr marL="2057400" indent="-228600">
              <a:defRPr>
                <a:solidFill>
                  <a:schemeClr val="tx1"/>
                </a:solidFill>
                <a:latin typeface="Raleway Medium" charset="0"/>
                <a:ea typeface="ＭＳ Ｐゴシック" charset="0"/>
              </a:defRPr>
            </a:lvl5pPr>
            <a:lvl6pPr marL="2514600" indent="-228600" fontAlgn="base">
              <a:spcBef>
                <a:spcPct val="0"/>
              </a:spcBef>
              <a:spcAft>
                <a:spcPct val="0"/>
              </a:spcAft>
              <a:defRPr>
                <a:solidFill>
                  <a:schemeClr val="tx1"/>
                </a:solidFill>
                <a:latin typeface="Raleway Medium" charset="0"/>
                <a:ea typeface="ＭＳ Ｐゴシック" charset="0"/>
              </a:defRPr>
            </a:lvl6pPr>
            <a:lvl7pPr marL="2971800" indent="-228600" fontAlgn="base">
              <a:spcBef>
                <a:spcPct val="0"/>
              </a:spcBef>
              <a:spcAft>
                <a:spcPct val="0"/>
              </a:spcAft>
              <a:defRPr>
                <a:solidFill>
                  <a:schemeClr val="tx1"/>
                </a:solidFill>
                <a:latin typeface="Raleway Medium" charset="0"/>
                <a:ea typeface="ＭＳ Ｐゴシック" charset="0"/>
              </a:defRPr>
            </a:lvl7pPr>
            <a:lvl8pPr marL="3429000" indent="-228600" fontAlgn="base">
              <a:spcBef>
                <a:spcPct val="0"/>
              </a:spcBef>
              <a:spcAft>
                <a:spcPct val="0"/>
              </a:spcAft>
              <a:defRPr>
                <a:solidFill>
                  <a:schemeClr val="tx1"/>
                </a:solidFill>
                <a:latin typeface="Raleway Medium" charset="0"/>
                <a:ea typeface="ＭＳ Ｐゴシック" charset="0"/>
              </a:defRPr>
            </a:lvl8pPr>
            <a:lvl9pPr marL="3886200" indent="-228600" fontAlgn="base">
              <a:spcBef>
                <a:spcPct val="0"/>
              </a:spcBef>
              <a:spcAft>
                <a:spcPct val="0"/>
              </a:spcAft>
              <a:defRPr>
                <a:solidFill>
                  <a:schemeClr val="tx1"/>
                </a:solidFill>
                <a:latin typeface="Raleway Medium" charset="0"/>
                <a:ea typeface="ＭＳ Ｐゴシック" charset="0"/>
              </a:defRPr>
            </a:lvl9pPr>
          </a:lstStyle>
          <a:p>
            <a:pPr fontAlgn="base">
              <a:spcBef>
                <a:spcPct val="0"/>
              </a:spcBef>
              <a:spcAft>
                <a:spcPct val="0"/>
              </a:spcAft>
            </a:pPr>
            <a:fld id="{A38A589C-BC2A-F345-96E5-79168F28E04B}" type="slidenum">
              <a:rPr lang="en-GB">
                <a:latin typeface="Calibri" charset="0"/>
              </a:rPr>
              <a:pPr fontAlgn="base">
                <a:spcBef>
                  <a:spcPct val="0"/>
                </a:spcBef>
                <a:spcAft>
                  <a:spcPct val="0"/>
                </a:spcAft>
              </a:pPr>
              <a:t>4</a:t>
            </a:fld>
            <a:endParaRPr lang="en-GB">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de-DE">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Medium" charset="0"/>
                <a:ea typeface="ＭＳ Ｐゴシック" charset="0"/>
                <a:cs typeface="ＭＳ Ｐゴシック" charset="0"/>
              </a:defRPr>
            </a:lvl1pPr>
            <a:lvl2pPr marL="742950" indent="-285750">
              <a:defRPr>
                <a:solidFill>
                  <a:schemeClr val="tx1"/>
                </a:solidFill>
                <a:latin typeface="Raleway Medium" charset="0"/>
                <a:ea typeface="ＭＳ Ｐゴシック" charset="0"/>
              </a:defRPr>
            </a:lvl2pPr>
            <a:lvl3pPr marL="1143000" indent="-228600">
              <a:defRPr>
                <a:solidFill>
                  <a:schemeClr val="tx1"/>
                </a:solidFill>
                <a:latin typeface="Raleway Medium" charset="0"/>
                <a:ea typeface="ＭＳ Ｐゴシック" charset="0"/>
              </a:defRPr>
            </a:lvl3pPr>
            <a:lvl4pPr marL="1600200" indent="-228600">
              <a:defRPr>
                <a:solidFill>
                  <a:schemeClr val="tx1"/>
                </a:solidFill>
                <a:latin typeface="Raleway Medium" charset="0"/>
                <a:ea typeface="ＭＳ Ｐゴシック" charset="0"/>
              </a:defRPr>
            </a:lvl4pPr>
            <a:lvl5pPr marL="2057400" indent="-228600">
              <a:defRPr>
                <a:solidFill>
                  <a:schemeClr val="tx1"/>
                </a:solidFill>
                <a:latin typeface="Raleway Medium" charset="0"/>
                <a:ea typeface="ＭＳ Ｐゴシック" charset="0"/>
              </a:defRPr>
            </a:lvl5pPr>
            <a:lvl6pPr marL="2514600" indent="-228600" fontAlgn="base">
              <a:spcBef>
                <a:spcPct val="0"/>
              </a:spcBef>
              <a:spcAft>
                <a:spcPct val="0"/>
              </a:spcAft>
              <a:defRPr>
                <a:solidFill>
                  <a:schemeClr val="tx1"/>
                </a:solidFill>
                <a:latin typeface="Raleway Medium" charset="0"/>
                <a:ea typeface="ＭＳ Ｐゴシック" charset="0"/>
              </a:defRPr>
            </a:lvl6pPr>
            <a:lvl7pPr marL="2971800" indent="-228600" fontAlgn="base">
              <a:spcBef>
                <a:spcPct val="0"/>
              </a:spcBef>
              <a:spcAft>
                <a:spcPct val="0"/>
              </a:spcAft>
              <a:defRPr>
                <a:solidFill>
                  <a:schemeClr val="tx1"/>
                </a:solidFill>
                <a:latin typeface="Raleway Medium" charset="0"/>
                <a:ea typeface="ＭＳ Ｐゴシック" charset="0"/>
              </a:defRPr>
            </a:lvl7pPr>
            <a:lvl8pPr marL="3429000" indent="-228600" fontAlgn="base">
              <a:spcBef>
                <a:spcPct val="0"/>
              </a:spcBef>
              <a:spcAft>
                <a:spcPct val="0"/>
              </a:spcAft>
              <a:defRPr>
                <a:solidFill>
                  <a:schemeClr val="tx1"/>
                </a:solidFill>
                <a:latin typeface="Raleway Medium" charset="0"/>
                <a:ea typeface="ＭＳ Ｐゴシック" charset="0"/>
              </a:defRPr>
            </a:lvl8pPr>
            <a:lvl9pPr marL="3886200" indent="-228600" fontAlgn="base">
              <a:spcBef>
                <a:spcPct val="0"/>
              </a:spcBef>
              <a:spcAft>
                <a:spcPct val="0"/>
              </a:spcAft>
              <a:defRPr>
                <a:solidFill>
                  <a:schemeClr val="tx1"/>
                </a:solidFill>
                <a:latin typeface="Raleway Medium" charset="0"/>
                <a:ea typeface="ＭＳ Ｐゴシック" charset="0"/>
              </a:defRPr>
            </a:lvl9pPr>
          </a:lstStyle>
          <a:p>
            <a:pPr fontAlgn="base">
              <a:spcBef>
                <a:spcPct val="0"/>
              </a:spcBef>
              <a:spcAft>
                <a:spcPct val="0"/>
              </a:spcAft>
            </a:pPr>
            <a:fld id="{A8EB6FB8-085F-0E4C-ADAA-81A30F741B40}" type="slidenum">
              <a:rPr lang="en-GB">
                <a:latin typeface="Calibri" charset="0"/>
              </a:rPr>
              <a:pPr fontAlgn="base">
                <a:spcBef>
                  <a:spcPct val="0"/>
                </a:spcBef>
                <a:spcAft>
                  <a:spcPct val="0"/>
                </a:spcAft>
              </a:pPr>
              <a:t>5</a:t>
            </a:fld>
            <a:endParaRPr lang="en-GB">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de-DE">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Medium" charset="0"/>
                <a:ea typeface="ＭＳ Ｐゴシック" charset="0"/>
                <a:cs typeface="ＭＳ Ｐゴシック" charset="0"/>
              </a:defRPr>
            </a:lvl1pPr>
            <a:lvl2pPr marL="742950" indent="-285750">
              <a:defRPr>
                <a:solidFill>
                  <a:schemeClr val="tx1"/>
                </a:solidFill>
                <a:latin typeface="Raleway Medium" charset="0"/>
                <a:ea typeface="ＭＳ Ｐゴシック" charset="0"/>
              </a:defRPr>
            </a:lvl2pPr>
            <a:lvl3pPr marL="1143000" indent="-228600">
              <a:defRPr>
                <a:solidFill>
                  <a:schemeClr val="tx1"/>
                </a:solidFill>
                <a:latin typeface="Raleway Medium" charset="0"/>
                <a:ea typeface="ＭＳ Ｐゴシック" charset="0"/>
              </a:defRPr>
            </a:lvl3pPr>
            <a:lvl4pPr marL="1600200" indent="-228600">
              <a:defRPr>
                <a:solidFill>
                  <a:schemeClr val="tx1"/>
                </a:solidFill>
                <a:latin typeface="Raleway Medium" charset="0"/>
                <a:ea typeface="ＭＳ Ｐゴシック" charset="0"/>
              </a:defRPr>
            </a:lvl4pPr>
            <a:lvl5pPr marL="2057400" indent="-228600">
              <a:defRPr>
                <a:solidFill>
                  <a:schemeClr val="tx1"/>
                </a:solidFill>
                <a:latin typeface="Raleway Medium" charset="0"/>
                <a:ea typeface="ＭＳ Ｐゴシック" charset="0"/>
              </a:defRPr>
            </a:lvl5pPr>
            <a:lvl6pPr marL="2514600" indent="-228600" fontAlgn="base">
              <a:spcBef>
                <a:spcPct val="0"/>
              </a:spcBef>
              <a:spcAft>
                <a:spcPct val="0"/>
              </a:spcAft>
              <a:defRPr>
                <a:solidFill>
                  <a:schemeClr val="tx1"/>
                </a:solidFill>
                <a:latin typeface="Raleway Medium" charset="0"/>
                <a:ea typeface="ＭＳ Ｐゴシック" charset="0"/>
              </a:defRPr>
            </a:lvl6pPr>
            <a:lvl7pPr marL="2971800" indent="-228600" fontAlgn="base">
              <a:spcBef>
                <a:spcPct val="0"/>
              </a:spcBef>
              <a:spcAft>
                <a:spcPct val="0"/>
              </a:spcAft>
              <a:defRPr>
                <a:solidFill>
                  <a:schemeClr val="tx1"/>
                </a:solidFill>
                <a:latin typeface="Raleway Medium" charset="0"/>
                <a:ea typeface="ＭＳ Ｐゴシック" charset="0"/>
              </a:defRPr>
            </a:lvl7pPr>
            <a:lvl8pPr marL="3429000" indent="-228600" fontAlgn="base">
              <a:spcBef>
                <a:spcPct val="0"/>
              </a:spcBef>
              <a:spcAft>
                <a:spcPct val="0"/>
              </a:spcAft>
              <a:defRPr>
                <a:solidFill>
                  <a:schemeClr val="tx1"/>
                </a:solidFill>
                <a:latin typeface="Raleway Medium" charset="0"/>
                <a:ea typeface="ＭＳ Ｐゴシック" charset="0"/>
              </a:defRPr>
            </a:lvl8pPr>
            <a:lvl9pPr marL="3886200" indent="-228600" fontAlgn="base">
              <a:spcBef>
                <a:spcPct val="0"/>
              </a:spcBef>
              <a:spcAft>
                <a:spcPct val="0"/>
              </a:spcAft>
              <a:defRPr>
                <a:solidFill>
                  <a:schemeClr val="tx1"/>
                </a:solidFill>
                <a:latin typeface="Raleway Medium" charset="0"/>
                <a:ea typeface="ＭＳ Ｐゴシック" charset="0"/>
              </a:defRPr>
            </a:lvl9pPr>
          </a:lstStyle>
          <a:p>
            <a:pPr fontAlgn="base">
              <a:spcBef>
                <a:spcPct val="0"/>
              </a:spcBef>
              <a:spcAft>
                <a:spcPct val="0"/>
              </a:spcAft>
            </a:pPr>
            <a:fld id="{A8EB6FB8-085F-0E4C-ADAA-81A30F741B40}" type="slidenum">
              <a:rPr lang="en-GB">
                <a:latin typeface="Calibri" charset="0"/>
              </a:rPr>
              <a:pPr fontAlgn="base">
                <a:spcBef>
                  <a:spcPct val="0"/>
                </a:spcBef>
                <a:spcAft>
                  <a:spcPct val="0"/>
                </a:spcAft>
              </a:pPr>
              <a:t>6</a:t>
            </a:fld>
            <a:endParaRPr lang="en-GB">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de-DE">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Medium" charset="0"/>
                <a:ea typeface="ＭＳ Ｐゴシック" charset="0"/>
                <a:cs typeface="ＭＳ Ｐゴシック" charset="0"/>
              </a:defRPr>
            </a:lvl1pPr>
            <a:lvl2pPr marL="742950" indent="-285750">
              <a:defRPr>
                <a:solidFill>
                  <a:schemeClr val="tx1"/>
                </a:solidFill>
                <a:latin typeface="Raleway Medium" charset="0"/>
                <a:ea typeface="ＭＳ Ｐゴシック" charset="0"/>
              </a:defRPr>
            </a:lvl2pPr>
            <a:lvl3pPr marL="1143000" indent="-228600">
              <a:defRPr>
                <a:solidFill>
                  <a:schemeClr val="tx1"/>
                </a:solidFill>
                <a:latin typeface="Raleway Medium" charset="0"/>
                <a:ea typeface="ＭＳ Ｐゴシック" charset="0"/>
              </a:defRPr>
            </a:lvl3pPr>
            <a:lvl4pPr marL="1600200" indent="-228600">
              <a:defRPr>
                <a:solidFill>
                  <a:schemeClr val="tx1"/>
                </a:solidFill>
                <a:latin typeface="Raleway Medium" charset="0"/>
                <a:ea typeface="ＭＳ Ｐゴシック" charset="0"/>
              </a:defRPr>
            </a:lvl4pPr>
            <a:lvl5pPr marL="2057400" indent="-228600">
              <a:defRPr>
                <a:solidFill>
                  <a:schemeClr val="tx1"/>
                </a:solidFill>
                <a:latin typeface="Raleway Medium" charset="0"/>
                <a:ea typeface="ＭＳ Ｐゴシック" charset="0"/>
              </a:defRPr>
            </a:lvl5pPr>
            <a:lvl6pPr marL="2514600" indent="-228600" fontAlgn="base">
              <a:spcBef>
                <a:spcPct val="0"/>
              </a:spcBef>
              <a:spcAft>
                <a:spcPct val="0"/>
              </a:spcAft>
              <a:defRPr>
                <a:solidFill>
                  <a:schemeClr val="tx1"/>
                </a:solidFill>
                <a:latin typeface="Raleway Medium" charset="0"/>
                <a:ea typeface="ＭＳ Ｐゴシック" charset="0"/>
              </a:defRPr>
            </a:lvl6pPr>
            <a:lvl7pPr marL="2971800" indent="-228600" fontAlgn="base">
              <a:spcBef>
                <a:spcPct val="0"/>
              </a:spcBef>
              <a:spcAft>
                <a:spcPct val="0"/>
              </a:spcAft>
              <a:defRPr>
                <a:solidFill>
                  <a:schemeClr val="tx1"/>
                </a:solidFill>
                <a:latin typeface="Raleway Medium" charset="0"/>
                <a:ea typeface="ＭＳ Ｐゴシック" charset="0"/>
              </a:defRPr>
            </a:lvl7pPr>
            <a:lvl8pPr marL="3429000" indent="-228600" fontAlgn="base">
              <a:spcBef>
                <a:spcPct val="0"/>
              </a:spcBef>
              <a:spcAft>
                <a:spcPct val="0"/>
              </a:spcAft>
              <a:defRPr>
                <a:solidFill>
                  <a:schemeClr val="tx1"/>
                </a:solidFill>
                <a:latin typeface="Raleway Medium" charset="0"/>
                <a:ea typeface="ＭＳ Ｐゴシック" charset="0"/>
              </a:defRPr>
            </a:lvl8pPr>
            <a:lvl9pPr marL="3886200" indent="-228600" fontAlgn="base">
              <a:spcBef>
                <a:spcPct val="0"/>
              </a:spcBef>
              <a:spcAft>
                <a:spcPct val="0"/>
              </a:spcAft>
              <a:defRPr>
                <a:solidFill>
                  <a:schemeClr val="tx1"/>
                </a:solidFill>
                <a:latin typeface="Raleway Medium" charset="0"/>
                <a:ea typeface="ＭＳ Ｐゴシック" charset="0"/>
              </a:defRPr>
            </a:lvl9pPr>
          </a:lstStyle>
          <a:p>
            <a:pPr fontAlgn="base">
              <a:spcBef>
                <a:spcPct val="0"/>
              </a:spcBef>
              <a:spcAft>
                <a:spcPct val="0"/>
              </a:spcAft>
            </a:pPr>
            <a:fld id="{A8EB6FB8-085F-0E4C-ADAA-81A30F741B40}" type="slidenum">
              <a:rPr lang="en-GB">
                <a:latin typeface="Calibri" charset="0"/>
              </a:rPr>
              <a:pPr fontAlgn="base">
                <a:spcBef>
                  <a:spcPct val="0"/>
                </a:spcBef>
                <a:spcAft>
                  <a:spcPct val="0"/>
                </a:spcAft>
              </a:pPr>
              <a:t>7</a:t>
            </a:fld>
            <a:endParaRPr lang="en-GB">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de-DE">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Medium" charset="0"/>
                <a:ea typeface="ＭＳ Ｐゴシック" charset="0"/>
                <a:cs typeface="ＭＳ Ｐゴシック" charset="0"/>
              </a:defRPr>
            </a:lvl1pPr>
            <a:lvl2pPr marL="742950" indent="-285750">
              <a:defRPr>
                <a:solidFill>
                  <a:schemeClr val="tx1"/>
                </a:solidFill>
                <a:latin typeface="Raleway Medium" charset="0"/>
                <a:ea typeface="ＭＳ Ｐゴシック" charset="0"/>
              </a:defRPr>
            </a:lvl2pPr>
            <a:lvl3pPr marL="1143000" indent="-228600">
              <a:defRPr>
                <a:solidFill>
                  <a:schemeClr val="tx1"/>
                </a:solidFill>
                <a:latin typeface="Raleway Medium" charset="0"/>
                <a:ea typeface="ＭＳ Ｐゴシック" charset="0"/>
              </a:defRPr>
            </a:lvl3pPr>
            <a:lvl4pPr marL="1600200" indent="-228600">
              <a:defRPr>
                <a:solidFill>
                  <a:schemeClr val="tx1"/>
                </a:solidFill>
                <a:latin typeface="Raleway Medium" charset="0"/>
                <a:ea typeface="ＭＳ Ｐゴシック" charset="0"/>
              </a:defRPr>
            </a:lvl4pPr>
            <a:lvl5pPr marL="2057400" indent="-228600">
              <a:defRPr>
                <a:solidFill>
                  <a:schemeClr val="tx1"/>
                </a:solidFill>
                <a:latin typeface="Raleway Medium" charset="0"/>
                <a:ea typeface="ＭＳ Ｐゴシック" charset="0"/>
              </a:defRPr>
            </a:lvl5pPr>
            <a:lvl6pPr marL="2514600" indent="-228600" fontAlgn="base">
              <a:spcBef>
                <a:spcPct val="0"/>
              </a:spcBef>
              <a:spcAft>
                <a:spcPct val="0"/>
              </a:spcAft>
              <a:defRPr>
                <a:solidFill>
                  <a:schemeClr val="tx1"/>
                </a:solidFill>
                <a:latin typeface="Raleway Medium" charset="0"/>
                <a:ea typeface="ＭＳ Ｐゴシック" charset="0"/>
              </a:defRPr>
            </a:lvl6pPr>
            <a:lvl7pPr marL="2971800" indent="-228600" fontAlgn="base">
              <a:spcBef>
                <a:spcPct val="0"/>
              </a:spcBef>
              <a:spcAft>
                <a:spcPct val="0"/>
              </a:spcAft>
              <a:defRPr>
                <a:solidFill>
                  <a:schemeClr val="tx1"/>
                </a:solidFill>
                <a:latin typeface="Raleway Medium" charset="0"/>
                <a:ea typeface="ＭＳ Ｐゴシック" charset="0"/>
              </a:defRPr>
            </a:lvl7pPr>
            <a:lvl8pPr marL="3429000" indent="-228600" fontAlgn="base">
              <a:spcBef>
                <a:spcPct val="0"/>
              </a:spcBef>
              <a:spcAft>
                <a:spcPct val="0"/>
              </a:spcAft>
              <a:defRPr>
                <a:solidFill>
                  <a:schemeClr val="tx1"/>
                </a:solidFill>
                <a:latin typeface="Raleway Medium" charset="0"/>
                <a:ea typeface="ＭＳ Ｐゴシック" charset="0"/>
              </a:defRPr>
            </a:lvl8pPr>
            <a:lvl9pPr marL="3886200" indent="-228600" fontAlgn="base">
              <a:spcBef>
                <a:spcPct val="0"/>
              </a:spcBef>
              <a:spcAft>
                <a:spcPct val="0"/>
              </a:spcAft>
              <a:defRPr>
                <a:solidFill>
                  <a:schemeClr val="tx1"/>
                </a:solidFill>
                <a:latin typeface="Raleway Medium" charset="0"/>
                <a:ea typeface="ＭＳ Ｐゴシック" charset="0"/>
              </a:defRPr>
            </a:lvl9pPr>
          </a:lstStyle>
          <a:p>
            <a:pPr fontAlgn="base">
              <a:spcBef>
                <a:spcPct val="0"/>
              </a:spcBef>
              <a:spcAft>
                <a:spcPct val="0"/>
              </a:spcAft>
            </a:pPr>
            <a:fld id="{A8EB6FB8-085F-0E4C-ADAA-81A30F741B40}" type="slidenum">
              <a:rPr lang="en-GB">
                <a:latin typeface="Calibri" charset="0"/>
              </a:rPr>
              <a:pPr fontAlgn="base">
                <a:spcBef>
                  <a:spcPct val="0"/>
                </a:spcBef>
                <a:spcAft>
                  <a:spcPct val="0"/>
                </a:spcAft>
              </a:pPr>
              <a:t>8</a:t>
            </a:fld>
            <a:endParaRPr lang="en-GB">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de-DE">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Medium" charset="0"/>
                <a:ea typeface="ＭＳ Ｐゴシック" charset="0"/>
                <a:cs typeface="ＭＳ Ｐゴシック" charset="0"/>
              </a:defRPr>
            </a:lvl1pPr>
            <a:lvl2pPr marL="742950" indent="-285750">
              <a:defRPr>
                <a:solidFill>
                  <a:schemeClr val="tx1"/>
                </a:solidFill>
                <a:latin typeface="Raleway Medium" charset="0"/>
                <a:ea typeface="ＭＳ Ｐゴシック" charset="0"/>
              </a:defRPr>
            </a:lvl2pPr>
            <a:lvl3pPr marL="1143000" indent="-228600">
              <a:defRPr>
                <a:solidFill>
                  <a:schemeClr val="tx1"/>
                </a:solidFill>
                <a:latin typeface="Raleway Medium" charset="0"/>
                <a:ea typeface="ＭＳ Ｐゴシック" charset="0"/>
              </a:defRPr>
            </a:lvl3pPr>
            <a:lvl4pPr marL="1600200" indent="-228600">
              <a:defRPr>
                <a:solidFill>
                  <a:schemeClr val="tx1"/>
                </a:solidFill>
                <a:latin typeface="Raleway Medium" charset="0"/>
                <a:ea typeface="ＭＳ Ｐゴシック" charset="0"/>
              </a:defRPr>
            </a:lvl4pPr>
            <a:lvl5pPr marL="2057400" indent="-228600">
              <a:defRPr>
                <a:solidFill>
                  <a:schemeClr val="tx1"/>
                </a:solidFill>
                <a:latin typeface="Raleway Medium" charset="0"/>
                <a:ea typeface="ＭＳ Ｐゴシック" charset="0"/>
              </a:defRPr>
            </a:lvl5pPr>
            <a:lvl6pPr marL="2514600" indent="-228600" fontAlgn="base">
              <a:spcBef>
                <a:spcPct val="0"/>
              </a:spcBef>
              <a:spcAft>
                <a:spcPct val="0"/>
              </a:spcAft>
              <a:defRPr>
                <a:solidFill>
                  <a:schemeClr val="tx1"/>
                </a:solidFill>
                <a:latin typeface="Raleway Medium" charset="0"/>
                <a:ea typeface="ＭＳ Ｐゴシック" charset="0"/>
              </a:defRPr>
            </a:lvl6pPr>
            <a:lvl7pPr marL="2971800" indent="-228600" fontAlgn="base">
              <a:spcBef>
                <a:spcPct val="0"/>
              </a:spcBef>
              <a:spcAft>
                <a:spcPct val="0"/>
              </a:spcAft>
              <a:defRPr>
                <a:solidFill>
                  <a:schemeClr val="tx1"/>
                </a:solidFill>
                <a:latin typeface="Raleway Medium" charset="0"/>
                <a:ea typeface="ＭＳ Ｐゴシック" charset="0"/>
              </a:defRPr>
            </a:lvl7pPr>
            <a:lvl8pPr marL="3429000" indent="-228600" fontAlgn="base">
              <a:spcBef>
                <a:spcPct val="0"/>
              </a:spcBef>
              <a:spcAft>
                <a:spcPct val="0"/>
              </a:spcAft>
              <a:defRPr>
                <a:solidFill>
                  <a:schemeClr val="tx1"/>
                </a:solidFill>
                <a:latin typeface="Raleway Medium" charset="0"/>
                <a:ea typeface="ＭＳ Ｐゴシック" charset="0"/>
              </a:defRPr>
            </a:lvl8pPr>
            <a:lvl9pPr marL="3886200" indent="-228600" fontAlgn="base">
              <a:spcBef>
                <a:spcPct val="0"/>
              </a:spcBef>
              <a:spcAft>
                <a:spcPct val="0"/>
              </a:spcAft>
              <a:defRPr>
                <a:solidFill>
                  <a:schemeClr val="tx1"/>
                </a:solidFill>
                <a:latin typeface="Raleway Medium" charset="0"/>
                <a:ea typeface="ＭＳ Ｐゴシック" charset="0"/>
              </a:defRPr>
            </a:lvl9pPr>
          </a:lstStyle>
          <a:p>
            <a:pPr fontAlgn="base">
              <a:spcBef>
                <a:spcPct val="0"/>
              </a:spcBef>
              <a:spcAft>
                <a:spcPct val="0"/>
              </a:spcAft>
            </a:pPr>
            <a:fld id="{A8EB6FB8-085F-0E4C-ADAA-81A30F741B40}" type="slidenum">
              <a:rPr lang="en-GB">
                <a:latin typeface="Calibri" charset="0"/>
              </a:rPr>
              <a:pPr fontAlgn="base">
                <a:spcBef>
                  <a:spcPct val="0"/>
                </a:spcBef>
                <a:spcAft>
                  <a:spcPct val="0"/>
                </a:spcAft>
              </a:pPr>
              <a:t>9</a:t>
            </a:fld>
            <a:endParaRPr lang="en-GB">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3047206" y="2244726"/>
            <a:ext cx="18283238" cy="4775200"/>
          </a:xfrm>
          <a:prstGeom prst="rect">
            <a:avLst/>
          </a:prstGeom>
        </p:spPr>
        <p:txBody>
          <a:bodyPr anchor="b"/>
          <a:lstStyle>
            <a:lvl1pPr algn="ctr">
              <a:defRPr sz="11997"/>
            </a:lvl1pPr>
          </a:lstStyle>
          <a:p>
            <a:r>
              <a:rPr lang="de-DE" smtClean="0"/>
              <a:t>Titelmasterformat durch Klicken bearbeiten</a:t>
            </a:r>
            <a:endParaRPr lang="en-US" dirty="0"/>
          </a:p>
        </p:txBody>
      </p:sp>
      <p:sp>
        <p:nvSpPr>
          <p:cNvPr id="3" name="Subtitle 2"/>
          <p:cNvSpPr>
            <a:spLocks noGrp="1"/>
          </p:cNvSpPr>
          <p:nvPr>
            <p:ph type="subTitle" idx="1"/>
          </p:nvPr>
        </p:nvSpPr>
        <p:spPr>
          <a:xfrm>
            <a:off x="3047206" y="7204076"/>
            <a:ext cx="18283238" cy="3311524"/>
          </a:xfrm>
          <a:prstGeom prst="rect">
            <a:avLst/>
          </a:prstGeom>
        </p:spPr>
        <p:txBody>
          <a:bodyPr/>
          <a:lstStyle>
            <a:lvl1pPr marL="0" indent="0" algn="ctr">
              <a:buNone/>
              <a:defRPr sz="4799"/>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a:xfrm>
            <a:off x="1676400" y="12712700"/>
            <a:ext cx="5484813" cy="730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Footer Placeholder 4"/>
          <p:cNvSpPr>
            <a:spLocks noGrp="1"/>
          </p:cNvSpPr>
          <p:nvPr>
            <p:ph type="ftr" sz="quarter" idx="11"/>
          </p:nvPr>
        </p:nvSpPr>
        <p:spPr>
          <a:xfrm>
            <a:off x="303213" y="12712700"/>
            <a:ext cx="8226425" cy="730250"/>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ADVANT Multipurpose  Presentation 2017 </a:t>
            </a:r>
          </a:p>
        </p:txBody>
      </p:sp>
      <p:sp>
        <p:nvSpPr>
          <p:cNvPr id="6" name="Slide Number Placeholder 5"/>
          <p:cNvSpPr>
            <a:spLocks noGrp="1"/>
          </p:cNvSpPr>
          <p:nvPr>
            <p:ph type="sldNum" sz="quarter" idx="12"/>
          </p:nvPr>
        </p:nvSpPr>
        <p:spPr/>
        <p:txBody>
          <a:bodyPr/>
          <a:lstStyle>
            <a:lvl1pPr>
              <a:defRPr/>
            </a:lvl1pPr>
          </a:lstStyle>
          <a:p>
            <a:pPr>
              <a:defRPr/>
            </a:pPr>
            <a:fld id="{5794F37D-2D8C-9E4F-977A-A0A483ED7AF5}" type="slidenum">
              <a:rPr lang="en-US"/>
              <a:pPr>
                <a:defRPr/>
              </a:pPr>
              <a:t>‹Nr.›</a:t>
            </a:fld>
            <a:endParaRPr lang="en-US"/>
          </a:p>
        </p:txBody>
      </p:sp>
    </p:spTree>
    <p:extLst>
      <p:ext uri="{BB962C8B-B14F-4D97-AF65-F5344CB8AC3E}">
        <p14:creationId xmlns:p14="http://schemas.microsoft.com/office/powerpoint/2010/main" val="2507901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a:xfrm>
            <a:off x="1675964" y="730251"/>
            <a:ext cx="21025723" cy="2651126"/>
          </a:xfrm>
          <a:prstGeom prst="rect">
            <a:avLst/>
          </a:prstGeom>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1675964" y="3651250"/>
            <a:ext cx="21025723" cy="8702676"/>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a:xfrm>
            <a:off x="1676400" y="12712700"/>
            <a:ext cx="5484813" cy="730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Footer Placeholder 4"/>
          <p:cNvSpPr>
            <a:spLocks noGrp="1"/>
          </p:cNvSpPr>
          <p:nvPr>
            <p:ph type="ftr" sz="quarter" idx="11"/>
          </p:nvPr>
        </p:nvSpPr>
        <p:spPr>
          <a:xfrm>
            <a:off x="303213" y="12712700"/>
            <a:ext cx="8226425" cy="730250"/>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ADVANT Multipurpose  Presentation 2017 </a:t>
            </a:r>
          </a:p>
        </p:txBody>
      </p:sp>
      <p:sp>
        <p:nvSpPr>
          <p:cNvPr id="6" name="Slide Number Placeholder 5"/>
          <p:cNvSpPr>
            <a:spLocks noGrp="1"/>
          </p:cNvSpPr>
          <p:nvPr>
            <p:ph type="sldNum" sz="quarter" idx="12"/>
          </p:nvPr>
        </p:nvSpPr>
        <p:spPr/>
        <p:txBody>
          <a:bodyPr/>
          <a:lstStyle>
            <a:lvl1pPr>
              <a:defRPr/>
            </a:lvl1pPr>
          </a:lstStyle>
          <a:p>
            <a:pPr>
              <a:defRPr/>
            </a:pPr>
            <a:fld id="{687AA646-5F62-0E4C-B8B5-863B663634DA}" type="slidenum">
              <a:rPr lang="en-US"/>
              <a:pPr>
                <a:defRPr/>
              </a:pPr>
              <a:t>‹Nr.›</a:t>
            </a:fld>
            <a:endParaRPr lang="en-US"/>
          </a:p>
        </p:txBody>
      </p:sp>
    </p:spTree>
    <p:extLst>
      <p:ext uri="{BB962C8B-B14F-4D97-AF65-F5344CB8AC3E}">
        <p14:creationId xmlns:p14="http://schemas.microsoft.com/office/powerpoint/2010/main" val="27172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5256" y="730250"/>
            <a:ext cx="5256431" cy="11623676"/>
          </a:xfrm>
          <a:prstGeom prst="rect">
            <a:avLst/>
          </a:prstGeo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1675963" y="730250"/>
            <a:ext cx="15464572" cy="11623676"/>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a:xfrm>
            <a:off x="1676400" y="12712700"/>
            <a:ext cx="5484813" cy="730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Footer Placeholder 4"/>
          <p:cNvSpPr>
            <a:spLocks noGrp="1"/>
          </p:cNvSpPr>
          <p:nvPr>
            <p:ph type="ftr" sz="quarter" idx="11"/>
          </p:nvPr>
        </p:nvSpPr>
        <p:spPr>
          <a:xfrm>
            <a:off x="303213" y="12712700"/>
            <a:ext cx="8226425" cy="730250"/>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ADVANT Multipurpose  Presentation 2017 </a:t>
            </a:r>
          </a:p>
        </p:txBody>
      </p:sp>
      <p:sp>
        <p:nvSpPr>
          <p:cNvPr id="6" name="Slide Number Placeholder 5"/>
          <p:cNvSpPr>
            <a:spLocks noGrp="1"/>
          </p:cNvSpPr>
          <p:nvPr>
            <p:ph type="sldNum" sz="quarter" idx="12"/>
          </p:nvPr>
        </p:nvSpPr>
        <p:spPr/>
        <p:txBody>
          <a:bodyPr/>
          <a:lstStyle>
            <a:lvl1pPr>
              <a:defRPr/>
            </a:lvl1pPr>
          </a:lstStyle>
          <a:p>
            <a:pPr>
              <a:defRPr/>
            </a:pPr>
            <a:fld id="{2B235417-7524-6947-9736-21FFAE6AC295}" type="slidenum">
              <a:rPr lang="en-US"/>
              <a:pPr>
                <a:defRPr/>
              </a:pPr>
              <a:t>‹Nr.›</a:t>
            </a:fld>
            <a:endParaRPr lang="en-US"/>
          </a:p>
        </p:txBody>
      </p:sp>
    </p:spTree>
    <p:extLst>
      <p:ext uri="{BB962C8B-B14F-4D97-AF65-F5344CB8AC3E}">
        <p14:creationId xmlns:p14="http://schemas.microsoft.com/office/powerpoint/2010/main" val="362595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screen Image">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24377650" cy="13716000"/>
          </a:xfrm>
          <a:prstGeom prst="rect">
            <a:avLst/>
          </a:prstGeom>
          <a:noFill/>
        </p:spPr>
        <p:txBody>
          <a:bodyPr>
            <a:normAutofit/>
          </a:bodyPr>
          <a:lstStyle>
            <a:lvl1pPr marL="0" indent="0">
              <a:buNone/>
              <a:defRPr sz="3200">
                <a:solidFill>
                  <a:schemeClr val="bg2"/>
                </a:solidFill>
              </a:defRPr>
            </a:lvl1pPr>
          </a:lstStyle>
          <a:p>
            <a:pPr lvl="0"/>
            <a:r>
              <a:rPr lang="de-DE" noProof="0" smtClean="0"/>
              <a:t>Bild durch Klicken auf Symbol hinzufügen</a:t>
            </a:r>
            <a:endParaRPr lang="en-US" noProof="0" dirty="0"/>
          </a:p>
        </p:txBody>
      </p:sp>
      <p:sp>
        <p:nvSpPr>
          <p:cNvPr id="3" name="Footer Placeholder 1"/>
          <p:cNvSpPr>
            <a:spLocks noGrp="1"/>
          </p:cNvSpPr>
          <p:nvPr>
            <p:ph type="ftr" sz="quarter" idx="14"/>
          </p:nvPr>
        </p:nvSpPr>
        <p:spPr>
          <a:xfrm>
            <a:off x="303213" y="12712700"/>
            <a:ext cx="8226425" cy="730250"/>
          </a:xfrm>
          <a:prstGeom prst="rect">
            <a:avLst/>
          </a:prstGeom>
        </p:spPr>
        <p:txBody>
          <a:bodyPr/>
          <a:lstStyle>
            <a:lvl1pPr fontAlgn="auto">
              <a:spcBef>
                <a:spcPts val="0"/>
              </a:spcBef>
              <a:spcAft>
                <a:spcPts val="0"/>
              </a:spcAft>
              <a:defRPr b="1" dirty="0">
                <a:solidFill>
                  <a:schemeClr val="tx1">
                    <a:lumMod val="75000"/>
                    <a:lumOff val="25000"/>
                  </a:schemeClr>
                </a:solidFill>
                <a:latin typeface="+mn-lt"/>
                <a:ea typeface="+mn-ea"/>
                <a:cs typeface="+mn-cs"/>
              </a:defRPr>
            </a:lvl1pPr>
          </a:lstStyle>
          <a:p>
            <a:pPr>
              <a:defRPr/>
            </a:pPr>
            <a:r>
              <a:rPr lang="en-GB"/>
              <a:t>ADVANT </a:t>
            </a:r>
            <a:r>
              <a:rPr lang="en-GB" sz="2800" b="0">
                <a:solidFill>
                  <a:schemeClr val="tx1"/>
                </a:solidFill>
              </a:rPr>
              <a:t>Multipurpose  Presentation 2017 </a:t>
            </a:r>
          </a:p>
        </p:txBody>
      </p:sp>
      <p:sp>
        <p:nvSpPr>
          <p:cNvPr id="4" name="Slide Number Placeholder 2"/>
          <p:cNvSpPr>
            <a:spLocks noGrp="1"/>
          </p:cNvSpPr>
          <p:nvPr>
            <p:ph type="sldNum" sz="quarter" idx="15"/>
          </p:nvPr>
        </p:nvSpPr>
        <p:spPr/>
        <p:txBody>
          <a:bodyPr/>
          <a:lstStyle>
            <a:lvl1pPr>
              <a:defRPr/>
            </a:lvl1pPr>
          </a:lstStyle>
          <a:p>
            <a:pPr>
              <a:defRPr/>
            </a:pPr>
            <a:fld id="{5C9B70E8-5F6D-664E-9824-C6965C03B1DF}" type="slidenum">
              <a:rPr lang="en-US"/>
              <a:pPr>
                <a:defRPr/>
              </a:pPr>
              <a:t>‹Nr.›</a:t>
            </a:fld>
            <a:endParaRPr lang="en-US" dirty="0"/>
          </a:p>
        </p:txBody>
      </p:sp>
    </p:spTree>
    <p:extLst>
      <p:ext uri="{BB962C8B-B14F-4D97-AF65-F5344CB8AC3E}">
        <p14:creationId xmlns:p14="http://schemas.microsoft.com/office/powerpoint/2010/main" val="151150781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ffee Break">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2352536"/>
            <a:ext cx="5681734" cy="11363464"/>
          </a:xfrm>
          <a:custGeom>
            <a:avLst/>
            <a:gdLst>
              <a:gd name="connsiteX0" fmla="*/ 0 w 5681734"/>
              <a:gd name="connsiteY0" fmla="*/ 0 h 11363464"/>
              <a:gd name="connsiteX1" fmla="*/ 5681734 w 5681734"/>
              <a:gd name="connsiteY1" fmla="*/ 11363464 h 11363464"/>
              <a:gd name="connsiteX2" fmla="*/ 0 w 5681734"/>
              <a:gd name="connsiteY2" fmla="*/ 11363464 h 11363464"/>
            </a:gdLst>
            <a:ahLst/>
            <a:cxnLst>
              <a:cxn ang="0">
                <a:pos x="connsiteX0" y="connsiteY0"/>
              </a:cxn>
              <a:cxn ang="0">
                <a:pos x="connsiteX1" y="connsiteY1"/>
              </a:cxn>
              <a:cxn ang="0">
                <a:pos x="connsiteX2" y="connsiteY2"/>
              </a:cxn>
            </a:cxnLst>
            <a:rect l="l" t="t" r="r" b="b"/>
            <a:pathLst>
              <a:path w="5681734" h="11363464">
                <a:moveTo>
                  <a:pt x="0" y="0"/>
                </a:moveTo>
                <a:lnTo>
                  <a:pt x="5681734" y="11363464"/>
                </a:lnTo>
                <a:lnTo>
                  <a:pt x="0" y="11363464"/>
                </a:lnTo>
                <a:close/>
              </a:path>
            </a:pathLst>
          </a:custGeom>
          <a:solidFill>
            <a:srgbClr val="BFBFBF"/>
          </a:solidFill>
        </p:spPr>
        <p:txBody>
          <a:bodyPr wrap="square">
            <a:noAutofit/>
          </a:bodyPr>
          <a:lstStyle/>
          <a:p>
            <a:pPr lvl="0"/>
            <a:r>
              <a:rPr lang="de-DE" noProof="0" smtClean="0"/>
              <a:t>Bild durch Klicken auf Symbol hinzufügen</a:t>
            </a:r>
            <a:endParaRPr lang="en-GB" noProof="0" dirty="0"/>
          </a:p>
        </p:txBody>
      </p:sp>
      <p:sp>
        <p:nvSpPr>
          <p:cNvPr id="10" name="Picture Placeholder 9"/>
          <p:cNvSpPr>
            <a:spLocks noGrp="1"/>
          </p:cNvSpPr>
          <p:nvPr>
            <p:ph type="pic" sz="quarter" idx="11"/>
          </p:nvPr>
        </p:nvSpPr>
        <p:spPr>
          <a:xfrm>
            <a:off x="14116050" y="0"/>
            <a:ext cx="10261600" cy="13715994"/>
          </a:xfrm>
          <a:custGeom>
            <a:avLst/>
            <a:gdLst>
              <a:gd name="connsiteX0" fmla="*/ 382 w 10261600"/>
              <a:gd name="connsiteY0" fmla="*/ 0 h 13792194"/>
              <a:gd name="connsiteX1" fmla="*/ 10261600 w 10261600"/>
              <a:gd name="connsiteY1" fmla="*/ 0 h 13792194"/>
              <a:gd name="connsiteX2" fmla="*/ 10261600 w 10261600"/>
              <a:gd name="connsiteY2" fmla="*/ 13792194 h 13792194"/>
              <a:gd name="connsiteX3" fmla="*/ 6895720 w 10261600"/>
              <a:gd name="connsiteY3" fmla="*/ 13792194 h 13792194"/>
              <a:gd name="connsiteX4" fmla="*/ 0 w 10261600"/>
              <a:gd name="connsiteY4" fmla="*/ 763 h 13792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1600" h="13792194">
                <a:moveTo>
                  <a:pt x="382" y="0"/>
                </a:moveTo>
                <a:lnTo>
                  <a:pt x="10261600" y="0"/>
                </a:lnTo>
                <a:lnTo>
                  <a:pt x="10261600" y="13792194"/>
                </a:lnTo>
                <a:lnTo>
                  <a:pt x="6895720" y="13792194"/>
                </a:lnTo>
                <a:lnTo>
                  <a:pt x="0" y="763"/>
                </a:lnTo>
                <a:close/>
              </a:path>
            </a:pathLst>
          </a:custGeom>
          <a:solidFill>
            <a:srgbClr val="BFBFBF"/>
          </a:solidFill>
        </p:spPr>
        <p:txBody>
          <a:bodyPr wrap="square">
            <a:noAutofit/>
          </a:bodyPr>
          <a:lstStyle/>
          <a:p>
            <a:pPr lvl="0"/>
            <a:r>
              <a:rPr lang="de-DE" noProof="0" smtClean="0"/>
              <a:t>Bild durch Klicken auf Symbol hinzufügen</a:t>
            </a:r>
            <a:endParaRPr lang="en-GB" noProof="0" dirty="0"/>
          </a:p>
        </p:txBody>
      </p:sp>
      <p:sp>
        <p:nvSpPr>
          <p:cNvPr id="4" name="Footer Placeholder 1"/>
          <p:cNvSpPr>
            <a:spLocks noGrp="1"/>
          </p:cNvSpPr>
          <p:nvPr>
            <p:ph type="ftr" sz="quarter" idx="12"/>
          </p:nvPr>
        </p:nvSpPr>
        <p:spPr>
          <a:xfrm>
            <a:off x="0" y="0"/>
            <a:ext cx="0" cy="0"/>
          </a:xfrm>
        </p:spPr>
        <p:txBody>
          <a:bodyPr/>
          <a:lstStyle>
            <a:lvl1pPr fontAlgn="auto">
              <a:spcBef>
                <a:spcPts val="0"/>
              </a:spcBef>
              <a:spcAft>
                <a:spcPts val="0"/>
              </a:spcAft>
              <a:defRPr b="1" dirty="0">
                <a:solidFill>
                  <a:schemeClr val="tx1">
                    <a:lumMod val="75000"/>
                    <a:lumOff val="25000"/>
                  </a:schemeClr>
                </a:solidFill>
                <a:latin typeface="+mn-lt"/>
                <a:ea typeface="+mn-ea"/>
                <a:cs typeface="+mn-cs"/>
              </a:defRPr>
            </a:lvl1pPr>
          </a:lstStyle>
          <a:p>
            <a:pPr>
              <a:defRPr/>
            </a:pPr>
            <a:r>
              <a:rPr lang="en-GB"/>
              <a:t>ADVANT </a:t>
            </a:r>
            <a:r>
              <a:rPr lang="en-GB" sz="2800" b="0">
                <a:solidFill>
                  <a:schemeClr val="tx1"/>
                </a:solidFill>
              </a:rPr>
              <a:t>Multipurpose  Presentation 2017 </a:t>
            </a:r>
          </a:p>
        </p:txBody>
      </p:sp>
      <p:sp>
        <p:nvSpPr>
          <p:cNvPr id="5" name="Slide Number Placeholder 2"/>
          <p:cNvSpPr>
            <a:spLocks noGrp="1"/>
          </p:cNvSpPr>
          <p:nvPr>
            <p:ph type="sldNum" sz="quarter" idx="13"/>
          </p:nvPr>
        </p:nvSpPr>
        <p:spPr/>
        <p:txBody>
          <a:bodyPr/>
          <a:lstStyle>
            <a:lvl1pPr>
              <a:defRPr/>
            </a:lvl1pPr>
          </a:lstStyle>
          <a:p>
            <a:pPr>
              <a:defRPr/>
            </a:pPr>
            <a:fld id="{935570B2-91A5-4941-8097-90C2476F9B07}" type="slidenum">
              <a:rPr lang="en-US"/>
              <a:pPr>
                <a:defRPr/>
              </a:pPr>
              <a:t>‹Nr.›</a:t>
            </a:fld>
            <a:endParaRPr lang="en-US" dirty="0"/>
          </a:p>
        </p:txBody>
      </p:sp>
    </p:spTree>
    <p:extLst>
      <p:ext uri="{BB962C8B-B14F-4D97-AF65-F5344CB8AC3E}">
        <p14:creationId xmlns:p14="http://schemas.microsoft.com/office/powerpoint/2010/main" val="68246637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offee Break">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 y="5732665"/>
            <a:ext cx="4082439" cy="7983335"/>
          </a:xfrm>
          <a:custGeom>
            <a:avLst/>
            <a:gdLst>
              <a:gd name="connsiteX0" fmla="*/ 0 w 4082439"/>
              <a:gd name="connsiteY0" fmla="*/ 0 h 7983337"/>
              <a:gd name="connsiteX1" fmla="*/ 4082439 w 4082439"/>
              <a:gd name="connsiteY1" fmla="*/ 7983337 h 7983337"/>
              <a:gd name="connsiteX2" fmla="*/ 0 w 4082439"/>
              <a:gd name="connsiteY2" fmla="*/ 7983337 h 7983337"/>
            </a:gdLst>
            <a:ahLst/>
            <a:cxnLst>
              <a:cxn ang="0">
                <a:pos x="connsiteX0" y="connsiteY0"/>
              </a:cxn>
              <a:cxn ang="0">
                <a:pos x="connsiteX1" y="connsiteY1"/>
              </a:cxn>
              <a:cxn ang="0">
                <a:pos x="connsiteX2" y="connsiteY2"/>
              </a:cxn>
            </a:cxnLst>
            <a:rect l="l" t="t" r="r" b="b"/>
            <a:pathLst>
              <a:path w="4082439" h="7983337">
                <a:moveTo>
                  <a:pt x="0" y="0"/>
                </a:moveTo>
                <a:lnTo>
                  <a:pt x="4082439" y="7983337"/>
                </a:lnTo>
                <a:lnTo>
                  <a:pt x="0" y="7983337"/>
                </a:lnTo>
                <a:close/>
              </a:path>
            </a:pathLst>
          </a:custGeom>
          <a:solidFill>
            <a:srgbClr val="BFBFBF"/>
          </a:solidFill>
        </p:spPr>
        <p:txBody>
          <a:bodyPr wrap="square">
            <a:noAutofit/>
          </a:bodyPr>
          <a:lstStyle/>
          <a:p>
            <a:pPr lvl="0"/>
            <a:r>
              <a:rPr lang="de-DE" noProof="0" smtClean="0"/>
              <a:t>Bild durch Klicken auf Symbol hinzufügen</a:t>
            </a:r>
            <a:endParaRPr lang="en-GB" noProof="0" dirty="0"/>
          </a:p>
        </p:txBody>
      </p:sp>
      <p:sp>
        <p:nvSpPr>
          <p:cNvPr id="15" name="Picture Placeholder 14"/>
          <p:cNvSpPr>
            <a:spLocks noGrp="1"/>
          </p:cNvSpPr>
          <p:nvPr>
            <p:ph type="pic" sz="quarter" idx="11"/>
          </p:nvPr>
        </p:nvSpPr>
        <p:spPr>
          <a:xfrm>
            <a:off x="0" y="0"/>
            <a:ext cx="10198100" cy="13716000"/>
          </a:xfrm>
          <a:custGeom>
            <a:avLst/>
            <a:gdLst>
              <a:gd name="connsiteX0" fmla="*/ 0 w 10198100"/>
              <a:gd name="connsiteY0" fmla="*/ 0 h 13716000"/>
              <a:gd name="connsiteX1" fmla="*/ 3186698 w 10198100"/>
              <a:gd name="connsiteY1" fmla="*/ 0 h 13716000"/>
              <a:gd name="connsiteX2" fmla="*/ 10198100 w 10198100"/>
              <a:gd name="connsiteY2" fmla="*/ 13715200 h 13716000"/>
              <a:gd name="connsiteX3" fmla="*/ 10198100 w 10198100"/>
              <a:gd name="connsiteY3" fmla="*/ 13716000 h 13716000"/>
              <a:gd name="connsiteX4" fmla="*/ 4180120 w 10198100"/>
              <a:gd name="connsiteY4" fmla="*/ 13716000 h 13716000"/>
              <a:gd name="connsiteX5" fmla="*/ 0 w 10198100"/>
              <a:gd name="connsiteY5" fmla="*/ 5539151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98100" h="13716000">
                <a:moveTo>
                  <a:pt x="0" y="0"/>
                </a:moveTo>
                <a:lnTo>
                  <a:pt x="3186698" y="0"/>
                </a:lnTo>
                <a:lnTo>
                  <a:pt x="10198100" y="13715200"/>
                </a:lnTo>
                <a:lnTo>
                  <a:pt x="10198100" y="13716000"/>
                </a:lnTo>
                <a:lnTo>
                  <a:pt x="4180120" y="13716000"/>
                </a:lnTo>
                <a:lnTo>
                  <a:pt x="0" y="5539151"/>
                </a:lnTo>
                <a:close/>
              </a:path>
            </a:pathLst>
          </a:custGeom>
          <a:solidFill>
            <a:srgbClr val="BFBFBF"/>
          </a:solidFill>
        </p:spPr>
        <p:txBody>
          <a:bodyPr wrap="square">
            <a:noAutofit/>
          </a:bodyPr>
          <a:lstStyle/>
          <a:p>
            <a:pPr lvl="0"/>
            <a:r>
              <a:rPr lang="de-DE" noProof="0" smtClean="0"/>
              <a:t>Bild durch Klicken auf Symbol hinzufügen</a:t>
            </a:r>
            <a:endParaRPr lang="en-GB" noProof="0" dirty="0"/>
          </a:p>
        </p:txBody>
      </p:sp>
      <p:sp>
        <p:nvSpPr>
          <p:cNvPr id="16" name="Picture Placeholder 15"/>
          <p:cNvSpPr>
            <a:spLocks noGrp="1"/>
          </p:cNvSpPr>
          <p:nvPr>
            <p:ph type="pic" sz="quarter" idx="12"/>
          </p:nvPr>
        </p:nvSpPr>
        <p:spPr>
          <a:xfrm>
            <a:off x="3313876" y="0"/>
            <a:ext cx="10608261" cy="5456238"/>
          </a:xfrm>
          <a:custGeom>
            <a:avLst/>
            <a:gdLst>
              <a:gd name="connsiteX0" fmla="*/ 0 w 10608261"/>
              <a:gd name="connsiteY0" fmla="*/ 0 h 5456238"/>
              <a:gd name="connsiteX1" fmla="*/ 7818105 w 10608261"/>
              <a:gd name="connsiteY1" fmla="*/ 0 h 5456238"/>
              <a:gd name="connsiteX2" fmla="*/ 10608261 w 10608261"/>
              <a:gd name="connsiteY2" fmla="*/ 5456238 h 5456238"/>
              <a:gd name="connsiteX3" fmla="*/ 2790156 w 10608261"/>
              <a:gd name="connsiteY3" fmla="*/ 5456238 h 5456238"/>
            </a:gdLst>
            <a:ahLst/>
            <a:cxnLst>
              <a:cxn ang="0">
                <a:pos x="connsiteX0" y="connsiteY0"/>
              </a:cxn>
              <a:cxn ang="0">
                <a:pos x="connsiteX1" y="connsiteY1"/>
              </a:cxn>
              <a:cxn ang="0">
                <a:pos x="connsiteX2" y="connsiteY2"/>
              </a:cxn>
              <a:cxn ang="0">
                <a:pos x="connsiteX3" y="connsiteY3"/>
              </a:cxn>
            </a:cxnLst>
            <a:rect l="l" t="t" r="r" b="b"/>
            <a:pathLst>
              <a:path w="10608261" h="5456238">
                <a:moveTo>
                  <a:pt x="0" y="0"/>
                </a:moveTo>
                <a:lnTo>
                  <a:pt x="7818105" y="0"/>
                </a:lnTo>
                <a:lnTo>
                  <a:pt x="10608261" y="5456238"/>
                </a:lnTo>
                <a:lnTo>
                  <a:pt x="2790156" y="5456238"/>
                </a:lnTo>
                <a:close/>
              </a:path>
            </a:pathLst>
          </a:custGeom>
          <a:solidFill>
            <a:srgbClr val="BFBFBF"/>
          </a:solidFill>
        </p:spPr>
        <p:txBody>
          <a:bodyPr wrap="square">
            <a:noAutofit/>
          </a:bodyPr>
          <a:lstStyle/>
          <a:p>
            <a:pPr lvl="0"/>
            <a:r>
              <a:rPr lang="de-DE" noProof="0" smtClean="0"/>
              <a:t>Bild durch Klicken auf Symbol hinzufügen</a:t>
            </a:r>
            <a:endParaRPr lang="en-GB" noProof="0" dirty="0"/>
          </a:p>
        </p:txBody>
      </p:sp>
      <p:sp>
        <p:nvSpPr>
          <p:cNvPr id="5" name="Footer Placeholder 1"/>
          <p:cNvSpPr>
            <a:spLocks noGrp="1"/>
          </p:cNvSpPr>
          <p:nvPr>
            <p:ph type="ftr" sz="quarter" idx="13"/>
          </p:nvPr>
        </p:nvSpPr>
        <p:spPr>
          <a:xfrm>
            <a:off x="0" y="0"/>
            <a:ext cx="0" cy="0"/>
          </a:xfrm>
        </p:spPr>
        <p:txBody>
          <a:bodyPr/>
          <a:lstStyle>
            <a:lvl1pPr fontAlgn="auto">
              <a:spcBef>
                <a:spcPts val="0"/>
              </a:spcBef>
              <a:spcAft>
                <a:spcPts val="0"/>
              </a:spcAft>
              <a:defRPr b="1" dirty="0">
                <a:solidFill>
                  <a:schemeClr val="tx1">
                    <a:lumMod val="75000"/>
                    <a:lumOff val="25000"/>
                  </a:schemeClr>
                </a:solidFill>
                <a:latin typeface="+mn-lt"/>
                <a:ea typeface="+mn-ea"/>
                <a:cs typeface="+mn-cs"/>
              </a:defRPr>
            </a:lvl1pPr>
          </a:lstStyle>
          <a:p>
            <a:pPr>
              <a:defRPr/>
            </a:pPr>
            <a:r>
              <a:rPr lang="en-GB"/>
              <a:t>ADVANT </a:t>
            </a:r>
            <a:r>
              <a:rPr lang="en-GB" sz="2800" b="0">
                <a:solidFill>
                  <a:schemeClr val="tx1"/>
                </a:solidFill>
              </a:rPr>
              <a:t>Multipurpose  Presentation 2017 </a:t>
            </a:r>
          </a:p>
        </p:txBody>
      </p:sp>
      <p:sp>
        <p:nvSpPr>
          <p:cNvPr id="6" name="Slide Number Placeholder 2"/>
          <p:cNvSpPr>
            <a:spLocks noGrp="1"/>
          </p:cNvSpPr>
          <p:nvPr>
            <p:ph type="sldNum" sz="quarter" idx="14"/>
          </p:nvPr>
        </p:nvSpPr>
        <p:spPr/>
        <p:txBody>
          <a:bodyPr/>
          <a:lstStyle>
            <a:lvl1pPr>
              <a:defRPr/>
            </a:lvl1pPr>
          </a:lstStyle>
          <a:p>
            <a:pPr>
              <a:defRPr/>
            </a:pPr>
            <a:fld id="{93522ED4-C954-5F41-B680-5E822085A5CA}" type="slidenum">
              <a:rPr lang="en-US"/>
              <a:pPr>
                <a:defRPr/>
              </a:pPr>
              <a:t>‹Nr.›</a:t>
            </a:fld>
            <a:endParaRPr lang="en-US" dirty="0"/>
          </a:p>
        </p:txBody>
      </p:sp>
    </p:spTree>
    <p:extLst>
      <p:ext uri="{BB962C8B-B14F-4D97-AF65-F5344CB8AC3E}">
        <p14:creationId xmlns:p14="http://schemas.microsoft.com/office/powerpoint/2010/main" val="91797500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Left Img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 y="0"/>
            <a:ext cx="14131420" cy="13716000"/>
          </a:xfrm>
          <a:custGeom>
            <a:avLst/>
            <a:gdLst>
              <a:gd name="connsiteX0" fmla="*/ 2609873 w 8343900"/>
              <a:gd name="connsiteY0" fmla="*/ 0 h 6858000"/>
              <a:gd name="connsiteX1" fmla="*/ 8343900 w 8343900"/>
              <a:gd name="connsiteY1" fmla="*/ 0 h 6858000"/>
              <a:gd name="connsiteX2" fmla="*/ 5143477 w 8343900"/>
              <a:gd name="connsiteY2" fmla="*/ 6858000 h 6858000"/>
              <a:gd name="connsiteX3" fmla="*/ 0 w 8343900"/>
              <a:gd name="connsiteY3" fmla="*/ 6858000 h 6858000"/>
              <a:gd name="connsiteX4" fmla="*/ 0 w 8343900"/>
              <a:gd name="connsiteY4" fmla="*/ 5592545 h 6858000"/>
              <a:gd name="connsiteX5" fmla="*/ 0 w 8343900"/>
              <a:gd name="connsiteY5" fmla="*/ 0 h 6858000"/>
              <a:gd name="connsiteX6" fmla="*/ 2076450 w 8343900"/>
              <a:gd name="connsiteY6" fmla="*/ 0 h 6858000"/>
              <a:gd name="connsiteX7" fmla="*/ 0 w 8343900"/>
              <a:gd name="connsiteY7" fmla="*/ 4449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3900" h="6858000">
                <a:moveTo>
                  <a:pt x="2609873" y="0"/>
                </a:moveTo>
                <a:lnTo>
                  <a:pt x="8343900" y="0"/>
                </a:lnTo>
                <a:lnTo>
                  <a:pt x="5143477" y="6858000"/>
                </a:lnTo>
                <a:lnTo>
                  <a:pt x="0" y="6858000"/>
                </a:lnTo>
                <a:lnTo>
                  <a:pt x="0" y="5592545"/>
                </a:lnTo>
                <a:close/>
                <a:moveTo>
                  <a:pt x="0" y="0"/>
                </a:moveTo>
                <a:lnTo>
                  <a:pt x="2076450" y="0"/>
                </a:lnTo>
                <a:lnTo>
                  <a:pt x="0" y="4449504"/>
                </a:lnTo>
                <a:close/>
              </a:path>
            </a:pathLst>
          </a:custGeom>
          <a:solidFill>
            <a:srgbClr val="88888A"/>
          </a:solidFill>
        </p:spPr>
        <p:txBody>
          <a:bodyPr wrap="square">
            <a:noAutofit/>
          </a:bodyPr>
          <a:lstStyle>
            <a:lvl1pPr marL="0" indent="0">
              <a:buNone/>
              <a:defRPr sz="3199">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noProof="0" smtClean="0"/>
              <a:t>Bild durch Klicken auf Symbol hinzufügen</a:t>
            </a:r>
            <a:endParaRPr lang="en-GB" noProof="0" dirty="0"/>
          </a:p>
        </p:txBody>
      </p:sp>
      <p:sp>
        <p:nvSpPr>
          <p:cNvPr id="12" name="Text Placeholder 9"/>
          <p:cNvSpPr>
            <a:spLocks noGrp="1"/>
          </p:cNvSpPr>
          <p:nvPr>
            <p:ph type="body" sz="quarter" idx="11"/>
          </p:nvPr>
        </p:nvSpPr>
        <p:spPr>
          <a:xfrm>
            <a:off x="14131421" y="1654631"/>
            <a:ext cx="8608358" cy="3802744"/>
          </a:xfrm>
        </p:spPr>
        <p:txBody>
          <a:bodyPr lIns="360000" tIns="180000" rIns="360000" bIns="180000">
            <a:normAutofit/>
          </a:bodyPr>
          <a:lstStyle>
            <a:lvl1pPr marL="0" indent="0">
              <a:spcBef>
                <a:spcPts val="0"/>
              </a:spcBef>
              <a:buNone/>
              <a:defRPr sz="9998" baseline="0">
                <a:solidFill>
                  <a:srgbClr val="88888A"/>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de-DE" smtClean="0"/>
              <a:t>Textmasterformat bearbeiten</a:t>
            </a:r>
          </a:p>
        </p:txBody>
      </p:sp>
      <p:sp>
        <p:nvSpPr>
          <p:cNvPr id="13" name="Text Placeholder 9"/>
          <p:cNvSpPr>
            <a:spLocks noGrp="1"/>
          </p:cNvSpPr>
          <p:nvPr>
            <p:ph type="body" sz="quarter" idx="12"/>
          </p:nvPr>
        </p:nvSpPr>
        <p:spPr>
          <a:xfrm>
            <a:off x="14131421" y="6560457"/>
            <a:ext cx="8608358" cy="6037944"/>
          </a:xfrm>
        </p:spPr>
        <p:txBody>
          <a:bodyPr lIns="360000" tIns="180000" rIns="360000" bIns="180000">
            <a:normAutofit/>
          </a:bodyPr>
          <a:lstStyle>
            <a:lvl1pPr marL="0" indent="0">
              <a:lnSpc>
                <a:spcPct val="110000"/>
              </a:lnSpc>
              <a:buNone/>
              <a:defRPr sz="3199" baseline="0">
                <a:solidFill>
                  <a:srgbClr val="88888A"/>
                </a:solidFill>
                <a:latin typeface="+mj-lt"/>
              </a:defRPr>
            </a:lvl1pPr>
          </a:lstStyle>
          <a:p>
            <a:pPr lvl="0"/>
            <a:r>
              <a:rPr lang="de-DE" smtClean="0"/>
              <a:t>Textmasterformat bearbeiten</a:t>
            </a:r>
          </a:p>
        </p:txBody>
      </p:sp>
      <p:sp>
        <p:nvSpPr>
          <p:cNvPr id="5" name="Footer Placeholder 1"/>
          <p:cNvSpPr>
            <a:spLocks noGrp="1"/>
          </p:cNvSpPr>
          <p:nvPr>
            <p:ph type="ftr" sz="quarter" idx="13"/>
          </p:nvPr>
        </p:nvSpPr>
        <p:spPr>
          <a:xfrm>
            <a:off x="0" y="0"/>
            <a:ext cx="0" cy="0"/>
          </a:xfrm>
        </p:spPr>
        <p:txBody>
          <a:bodyPr/>
          <a:lstStyle>
            <a:lvl1pPr fontAlgn="auto">
              <a:spcBef>
                <a:spcPts val="0"/>
              </a:spcBef>
              <a:spcAft>
                <a:spcPts val="0"/>
              </a:spcAft>
              <a:defRPr b="1" dirty="0">
                <a:solidFill>
                  <a:schemeClr val="tx1">
                    <a:lumMod val="75000"/>
                    <a:lumOff val="25000"/>
                  </a:schemeClr>
                </a:solidFill>
                <a:latin typeface="+mn-lt"/>
                <a:ea typeface="+mn-ea"/>
                <a:cs typeface="+mn-cs"/>
              </a:defRPr>
            </a:lvl1pPr>
          </a:lstStyle>
          <a:p>
            <a:pPr>
              <a:defRPr/>
            </a:pPr>
            <a:r>
              <a:rPr lang="en-GB"/>
              <a:t>ADVANT </a:t>
            </a:r>
            <a:r>
              <a:rPr lang="en-GB" sz="2800" b="0">
                <a:solidFill>
                  <a:schemeClr val="tx1"/>
                </a:solidFill>
              </a:rPr>
              <a:t>Multipurpose  Presentation 2017 </a:t>
            </a:r>
          </a:p>
        </p:txBody>
      </p:sp>
      <p:sp>
        <p:nvSpPr>
          <p:cNvPr id="6" name="Slide Number Placeholder 3"/>
          <p:cNvSpPr>
            <a:spLocks noGrp="1"/>
          </p:cNvSpPr>
          <p:nvPr>
            <p:ph type="sldNum" sz="quarter" idx="14"/>
          </p:nvPr>
        </p:nvSpPr>
        <p:spPr/>
        <p:txBody>
          <a:bodyPr/>
          <a:lstStyle>
            <a:lvl1pPr>
              <a:defRPr/>
            </a:lvl1pPr>
          </a:lstStyle>
          <a:p>
            <a:pPr>
              <a:defRPr/>
            </a:pPr>
            <a:fld id="{C987E270-74EC-E34C-B99E-EE381ED48D93}" type="slidenum">
              <a:rPr lang="en-US"/>
              <a:pPr>
                <a:defRPr/>
              </a:pPr>
              <a:t>‹Nr.›</a:t>
            </a:fld>
            <a:endParaRPr lang="en-US" dirty="0"/>
          </a:p>
        </p:txBody>
      </p:sp>
    </p:spTree>
    <p:extLst>
      <p:ext uri="{BB962C8B-B14F-4D97-AF65-F5344CB8AC3E}">
        <p14:creationId xmlns:p14="http://schemas.microsoft.com/office/powerpoint/2010/main" val="406137276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offee Break">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24377650" cy="8267700"/>
          </a:xfrm>
          <a:solidFill>
            <a:srgbClr val="BFBFBF"/>
          </a:solidFill>
        </p:spPr>
        <p:txBody>
          <a:bodyPr>
            <a:normAutofit/>
          </a:bodyPr>
          <a:lstStyle>
            <a:lvl1pPr marL="0" indent="0">
              <a:buNone/>
              <a:defRPr sz="3200">
                <a:solidFill>
                  <a:schemeClr val="bg2"/>
                </a:solidFill>
              </a:defRPr>
            </a:lvl1pPr>
          </a:lstStyle>
          <a:p>
            <a:pPr lvl="0"/>
            <a:r>
              <a:rPr lang="de-DE" noProof="0" smtClean="0"/>
              <a:t>Bild durch Klicken auf Symbol hinzufügen</a:t>
            </a:r>
            <a:endParaRPr lang="en-US" noProof="0" dirty="0"/>
          </a:p>
        </p:txBody>
      </p:sp>
      <p:sp>
        <p:nvSpPr>
          <p:cNvPr id="3" name="Footer Placeholder 1"/>
          <p:cNvSpPr>
            <a:spLocks noGrp="1"/>
          </p:cNvSpPr>
          <p:nvPr>
            <p:ph type="ftr" sz="quarter" idx="14"/>
          </p:nvPr>
        </p:nvSpPr>
        <p:spPr>
          <a:xfrm>
            <a:off x="0" y="0"/>
            <a:ext cx="0" cy="0"/>
          </a:xfrm>
        </p:spPr>
        <p:txBody>
          <a:bodyPr/>
          <a:lstStyle>
            <a:lvl1pPr fontAlgn="auto">
              <a:spcBef>
                <a:spcPts val="0"/>
              </a:spcBef>
              <a:spcAft>
                <a:spcPts val="0"/>
              </a:spcAft>
              <a:defRPr sz="2800">
                <a:latin typeface="+mn-lt"/>
                <a:ea typeface="+mn-ea"/>
                <a:cs typeface="+mn-cs"/>
              </a:defRPr>
            </a:lvl1pPr>
          </a:lstStyle>
          <a:p>
            <a:pPr>
              <a:defRPr/>
            </a:pPr>
            <a:r>
              <a:rPr lang="en-GB"/>
              <a:t>ADVANT Multipurpose  Presentation 2017 </a:t>
            </a:r>
            <a:endParaRPr lang="en-GB" dirty="0"/>
          </a:p>
        </p:txBody>
      </p:sp>
      <p:sp>
        <p:nvSpPr>
          <p:cNvPr id="4" name="Slide Number Placeholder 2"/>
          <p:cNvSpPr>
            <a:spLocks noGrp="1"/>
          </p:cNvSpPr>
          <p:nvPr>
            <p:ph type="sldNum" sz="quarter" idx="15"/>
          </p:nvPr>
        </p:nvSpPr>
        <p:spPr/>
        <p:txBody>
          <a:bodyPr/>
          <a:lstStyle>
            <a:lvl1pPr>
              <a:defRPr/>
            </a:lvl1pPr>
          </a:lstStyle>
          <a:p>
            <a:pPr>
              <a:defRPr/>
            </a:pPr>
            <a:fld id="{DE9AC752-75AD-5C49-AEC9-6D826C4742AD}" type="slidenum">
              <a:rPr lang="en-US"/>
              <a:pPr>
                <a:defRPr/>
              </a:pPr>
              <a:t>‹Nr.›</a:t>
            </a:fld>
            <a:endParaRPr lang="en-US" dirty="0"/>
          </a:p>
        </p:txBody>
      </p:sp>
    </p:spTree>
    <p:extLst>
      <p:ext uri="{BB962C8B-B14F-4D97-AF65-F5344CB8AC3E}">
        <p14:creationId xmlns:p14="http://schemas.microsoft.com/office/powerpoint/2010/main" val="261503825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1675964" y="730251"/>
            <a:ext cx="21025723" cy="2651126"/>
          </a:xfrm>
          <a:prstGeom prst="rect">
            <a:avLst/>
          </a:prstGeom>
        </p:spPr>
        <p:txBody>
          <a:bodyPr/>
          <a:lstStyle/>
          <a:p>
            <a:r>
              <a:rPr lang="de-DE" smtClean="0"/>
              <a:t>Titelmasterformat durch Klicken bearbeiten</a:t>
            </a:r>
            <a:endParaRPr lang="en-US" dirty="0"/>
          </a:p>
        </p:txBody>
      </p:sp>
      <p:sp>
        <p:nvSpPr>
          <p:cNvPr id="3" name="Content Placeholder 2"/>
          <p:cNvSpPr>
            <a:spLocks noGrp="1"/>
          </p:cNvSpPr>
          <p:nvPr>
            <p:ph idx="1"/>
          </p:nvPr>
        </p:nvSpPr>
        <p:spPr>
          <a:xfrm>
            <a:off x="1675964" y="3651250"/>
            <a:ext cx="21025723" cy="8702676"/>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a:xfrm>
            <a:off x="1676400" y="12712700"/>
            <a:ext cx="5484813" cy="730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Footer Placeholder 4"/>
          <p:cNvSpPr>
            <a:spLocks noGrp="1"/>
          </p:cNvSpPr>
          <p:nvPr>
            <p:ph type="ftr" sz="quarter" idx="11"/>
          </p:nvPr>
        </p:nvSpPr>
        <p:spPr>
          <a:xfrm>
            <a:off x="303213" y="12712700"/>
            <a:ext cx="8226425" cy="730250"/>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ADVANT Multipurpose  Presentation 2017 </a:t>
            </a:r>
          </a:p>
        </p:txBody>
      </p:sp>
      <p:sp>
        <p:nvSpPr>
          <p:cNvPr id="6" name="Slide Number Placeholder 5"/>
          <p:cNvSpPr>
            <a:spLocks noGrp="1"/>
          </p:cNvSpPr>
          <p:nvPr>
            <p:ph type="sldNum" sz="quarter" idx="12"/>
          </p:nvPr>
        </p:nvSpPr>
        <p:spPr/>
        <p:txBody>
          <a:bodyPr/>
          <a:lstStyle>
            <a:lvl1pPr>
              <a:defRPr/>
            </a:lvl1pPr>
          </a:lstStyle>
          <a:p>
            <a:pPr>
              <a:defRPr/>
            </a:pPr>
            <a:fld id="{F0418E00-98DB-7544-AE32-C9008CDED800}" type="slidenum">
              <a:rPr lang="en-US"/>
              <a:pPr>
                <a:defRPr/>
              </a:pPr>
              <a:t>‹Nr.›</a:t>
            </a:fld>
            <a:endParaRPr lang="en-US"/>
          </a:p>
        </p:txBody>
      </p:sp>
    </p:spTree>
    <p:extLst>
      <p:ext uri="{BB962C8B-B14F-4D97-AF65-F5344CB8AC3E}">
        <p14:creationId xmlns:p14="http://schemas.microsoft.com/office/powerpoint/2010/main" val="2591674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663267" y="3419477"/>
            <a:ext cx="21025723" cy="5705474"/>
          </a:xfrm>
          <a:prstGeom prst="rect">
            <a:avLst/>
          </a:prstGeom>
        </p:spPr>
        <p:txBody>
          <a:bodyPr anchor="b"/>
          <a:lstStyle>
            <a:lvl1pPr>
              <a:defRPr sz="11997"/>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663267" y="9178927"/>
            <a:ext cx="21025723" cy="3000374"/>
          </a:xfrm>
          <a:prstGeom prst="rect">
            <a:avLst/>
          </a:prstGeom>
        </p:spPr>
        <p:txBody>
          <a:bodyPr/>
          <a:lstStyle>
            <a:lvl1pPr marL="0" indent="0">
              <a:buNone/>
              <a:defRPr sz="4799">
                <a:solidFill>
                  <a:schemeClr val="tx1">
                    <a:tint val="75000"/>
                  </a:schemeClr>
                </a:solidFill>
              </a:defRPr>
            </a:lvl1pPr>
            <a:lvl2pPr marL="914171" indent="0">
              <a:buNone/>
              <a:defRPr sz="3999">
                <a:solidFill>
                  <a:schemeClr val="tx1">
                    <a:tint val="75000"/>
                  </a:schemeClr>
                </a:solidFill>
              </a:defRPr>
            </a:lvl2pPr>
            <a:lvl3pPr marL="1828343" indent="0">
              <a:buNone/>
              <a:defRPr sz="3599">
                <a:solidFill>
                  <a:schemeClr val="tx1">
                    <a:tint val="75000"/>
                  </a:schemeClr>
                </a:solidFill>
              </a:defRPr>
            </a:lvl3pPr>
            <a:lvl4pPr marL="2742514" indent="0">
              <a:buNone/>
              <a:defRPr sz="3199">
                <a:solidFill>
                  <a:schemeClr val="tx1">
                    <a:tint val="75000"/>
                  </a:schemeClr>
                </a:solidFill>
              </a:defRPr>
            </a:lvl4pPr>
            <a:lvl5pPr marL="3656686" indent="0">
              <a:buNone/>
              <a:defRPr sz="3199">
                <a:solidFill>
                  <a:schemeClr val="tx1">
                    <a:tint val="75000"/>
                  </a:schemeClr>
                </a:solidFill>
              </a:defRPr>
            </a:lvl5pPr>
            <a:lvl6pPr marL="4570857" indent="0">
              <a:buNone/>
              <a:defRPr sz="3199">
                <a:solidFill>
                  <a:schemeClr val="tx1">
                    <a:tint val="75000"/>
                  </a:schemeClr>
                </a:solidFill>
              </a:defRPr>
            </a:lvl6pPr>
            <a:lvl7pPr marL="5485028" indent="0">
              <a:buNone/>
              <a:defRPr sz="3199">
                <a:solidFill>
                  <a:schemeClr val="tx1">
                    <a:tint val="75000"/>
                  </a:schemeClr>
                </a:solidFill>
              </a:defRPr>
            </a:lvl7pPr>
            <a:lvl8pPr marL="6399200" indent="0">
              <a:buNone/>
              <a:defRPr sz="3199">
                <a:solidFill>
                  <a:schemeClr val="tx1">
                    <a:tint val="75000"/>
                  </a:schemeClr>
                </a:solidFill>
              </a:defRPr>
            </a:lvl8pPr>
            <a:lvl9pPr marL="7313371" indent="0">
              <a:buNone/>
              <a:defRPr sz="3199">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a:xfrm>
            <a:off x="1676400" y="12712700"/>
            <a:ext cx="5484813" cy="730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Footer Placeholder 4"/>
          <p:cNvSpPr>
            <a:spLocks noGrp="1"/>
          </p:cNvSpPr>
          <p:nvPr>
            <p:ph type="ftr" sz="quarter" idx="11"/>
          </p:nvPr>
        </p:nvSpPr>
        <p:spPr>
          <a:xfrm>
            <a:off x="303213" y="12712700"/>
            <a:ext cx="8226425" cy="730250"/>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ADVANT Multipurpose  Presentation 2017 </a:t>
            </a:r>
          </a:p>
        </p:txBody>
      </p:sp>
      <p:sp>
        <p:nvSpPr>
          <p:cNvPr id="6" name="Slide Number Placeholder 5"/>
          <p:cNvSpPr>
            <a:spLocks noGrp="1"/>
          </p:cNvSpPr>
          <p:nvPr>
            <p:ph type="sldNum" sz="quarter" idx="12"/>
          </p:nvPr>
        </p:nvSpPr>
        <p:spPr/>
        <p:txBody>
          <a:bodyPr/>
          <a:lstStyle>
            <a:lvl1pPr>
              <a:defRPr/>
            </a:lvl1pPr>
          </a:lstStyle>
          <a:p>
            <a:pPr>
              <a:defRPr/>
            </a:pPr>
            <a:fld id="{D2F6DDC2-1149-2F43-8655-FF0D08C7571E}" type="slidenum">
              <a:rPr lang="en-US"/>
              <a:pPr>
                <a:defRPr/>
              </a:pPr>
              <a:t>‹Nr.›</a:t>
            </a:fld>
            <a:endParaRPr lang="en-US"/>
          </a:p>
        </p:txBody>
      </p:sp>
    </p:spTree>
    <p:extLst>
      <p:ext uri="{BB962C8B-B14F-4D97-AF65-F5344CB8AC3E}">
        <p14:creationId xmlns:p14="http://schemas.microsoft.com/office/powerpoint/2010/main" val="4189829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1675964" y="730251"/>
            <a:ext cx="21025723" cy="2651126"/>
          </a:xfrm>
          <a:prstGeom prst="rect">
            <a:avLst/>
          </a:prstGeom>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1675964" y="3651250"/>
            <a:ext cx="10360501" cy="8702676"/>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12341185" y="3651250"/>
            <a:ext cx="10360501" cy="8702676"/>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a:xfrm>
            <a:off x="1676400" y="12712700"/>
            <a:ext cx="5484813" cy="730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Footer Placeholder 5"/>
          <p:cNvSpPr>
            <a:spLocks noGrp="1"/>
          </p:cNvSpPr>
          <p:nvPr>
            <p:ph type="ftr" sz="quarter" idx="11"/>
          </p:nvPr>
        </p:nvSpPr>
        <p:spPr>
          <a:xfrm>
            <a:off x="303213" y="12712700"/>
            <a:ext cx="8226425" cy="730250"/>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ADVANT Multipurpose  Presentation 2017 </a:t>
            </a:r>
          </a:p>
        </p:txBody>
      </p:sp>
      <p:sp>
        <p:nvSpPr>
          <p:cNvPr id="7" name="Slide Number Placeholder 6"/>
          <p:cNvSpPr>
            <a:spLocks noGrp="1"/>
          </p:cNvSpPr>
          <p:nvPr>
            <p:ph type="sldNum" sz="quarter" idx="12"/>
          </p:nvPr>
        </p:nvSpPr>
        <p:spPr/>
        <p:txBody>
          <a:bodyPr/>
          <a:lstStyle>
            <a:lvl1pPr>
              <a:defRPr/>
            </a:lvl1pPr>
          </a:lstStyle>
          <a:p>
            <a:pPr>
              <a:defRPr/>
            </a:pPr>
            <a:fld id="{2BACA95C-A597-C84D-8981-37DB8242111B}" type="slidenum">
              <a:rPr lang="en-US"/>
              <a:pPr>
                <a:defRPr/>
              </a:pPr>
              <a:t>‹Nr.›</a:t>
            </a:fld>
            <a:endParaRPr lang="en-US"/>
          </a:p>
        </p:txBody>
      </p:sp>
    </p:spTree>
    <p:extLst>
      <p:ext uri="{BB962C8B-B14F-4D97-AF65-F5344CB8AC3E}">
        <p14:creationId xmlns:p14="http://schemas.microsoft.com/office/powerpoint/2010/main" val="270292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679139" y="730251"/>
            <a:ext cx="21025723" cy="2651126"/>
          </a:xfrm>
          <a:prstGeom prst="rect">
            <a:avLst/>
          </a:prstGeo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1679139" y="3362326"/>
            <a:ext cx="10312888" cy="1647824"/>
          </a:xfrm>
          <a:prstGeom prst="rect">
            <a:avLst/>
          </a:prstGeo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de-DE" smtClean="0"/>
              <a:t>Textmasterformat bearbeiten</a:t>
            </a:r>
          </a:p>
        </p:txBody>
      </p:sp>
      <p:sp>
        <p:nvSpPr>
          <p:cNvPr id="4" name="Content Placeholder 3"/>
          <p:cNvSpPr>
            <a:spLocks noGrp="1"/>
          </p:cNvSpPr>
          <p:nvPr>
            <p:ph sz="half" idx="2"/>
          </p:nvPr>
        </p:nvSpPr>
        <p:spPr>
          <a:xfrm>
            <a:off x="1679139" y="5010150"/>
            <a:ext cx="10312888" cy="7369176"/>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12341186" y="3362326"/>
            <a:ext cx="10363676" cy="1647824"/>
          </a:xfrm>
          <a:prstGeom prst="rect">
            <a:avLst/>
          </a:prstGeo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de-DE" smtClean="0"/>
              <a:t>Textmasterformat bearbeiten</a:t>
            </a:r>
          </a:p>
        </p:txBody>
      </p:sp>
      <p:sp>
        <p:nvSpPr>
          <p:cNvPr id="6" name="Content Placeholder 5"/>
          <p:cNvSpPr>
            <a:spLocks noGrp="1"/>
          </p:cNvSpPr>
          <p:nvPr>
            <p:ph sz="quarter" idx="4"/>
          </p:nvPr>
        </p:nvSpPr>
        <p:spPr>
          <a:xfrm>
            <a:off x="12341186" y="5010150"/>
            <a:ext cx="10363676" cy="7369176"/>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a:xfrm>
            <a:off x="1676400" y="12712700"/>
            <a:ext cx="5484813" cy="730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8" name="Footer Placeholder 7"/>
          <p:cNvSpPr>
            <a:spLocks noGrp="1"/>
          </p:cNvSpPr>
          <p:nvPr>
            <p:ph type="ftr" sz="quarter" idx="11"/>
          </p:nvPr>
        </p:nvSpPr>
        <p:spPr>
          <a:xfrm>
            <a:off x="303213" y="12712700"/>
            <a:ext cx="8226425" cy="730250"/>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ADVANT Multipurpose  Presentation 2017 </a:t>
            </a:r>
          </a:p>
        </p:txBody>
      </p:sp>
      <p:sp>
        <p:nvSpPr>
          <p:cNvPr id="9" name="Slide Number Placeholder 8"/>
          <p:cNvSpPr>
            <a:spLocks noGrp="1"/>
          </p:cNvSpPr>
          <p:nvPr>
            <p:ph type="sldNum" sz="quarter" idx="12"/>
          </p:nvPr>
        </p:nvSpPr>
        <p:spPr/>
        <p:txBody>
          <a:bodyPr/>
          <a:lstStyle>
            <a:lvl1pPr>
              <a:defRPr/>
            </a:lvl1pPr>
          </a:lstStyle>
          <a:p>
            <a:pPr>
              <a:defRPr/>
            </a:pPr>
            <a:fld id="{06D5A795-A70D-F04B-BE3B-85831905E1A3}" type="slidenum">
              <a:rPr lang="en-US"/>
              <a:pPr>
                <a:defRPr/>
              </a:pPr>
              <a:t>‹Nr.›</a:t>
            </a:fld>
            <a:endParaRPr lang="en-US"/>
          </a:p>
        </p:txBody>
      </p:sp>
    </p:spTree>
    <p:extLst>
      <p:ext uri="{BB962C8B-B14F-4D97-AF65-F5344CB8AC3E}">
        <p14:creationId xmlns:p14="http://schemas.microsoft.com/office/powerpoint/2010/main" val="789335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1675964" y="730251"/>
            <a:ext cx="21025723" cy="2651126"/>
          </a:xfrm>
          <a:prstGeom prst="rect">
            <a:avLst/>
          </a:prstGeom>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a:xfrm>
            <a:off x="1676400" y="12712700"/>
            <a:ext cx="5484813" cy="730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Footer Placeholder 3"/>
          <p:cNvSpPr>
            <a:spLocks noGrp="1"/>
          </p:cNvSpPr>
          <p:nvPr>
            <p:ph type="ftr" sz="quarter" idx="11"/>
          </p:nvPr>
        </p:nvSpPr>
        <p:spPr>
          <a:xfrm>
            <a:off x="303213" y="12712700"/>
            <a:ext cx="8226425" cy="730250"/>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ADVANT Multipurpose  Presentation 2017 </a:t>
            </a:r>
          </a:p>
        </p:txBody>
      </p:sp>
      <p:sp>
        <p:nvSpPr>
          <p:cNvPr id="5" name="Slide Number Placeholder 4"/>
          <p:cNvSpPr>
            <a:spLocks noGrp="1"/>
          </p:cNvSpPr>
          <p:nvPr>
            <p:ph type="sldNum" sz="quarter" idx="12"/>
          </p:nvPr>
        </p:nvSpPr>
        <p:spPr/>
        <p:txBody>
          <a:bodyPr/>
          <a:lstStyle>
            <a:lvl1pPr>
              <a:defRPr/>
            </a:lvl1pPr>
          </a:lstStyle>
          <a:p>
            <a:pPr>
              <a:defRPr/>
            </a:pPr>
            <a:fld id="{70AEE408-686A-5543-91C4-F242F913AD96}" type="slidenum">
              <a:rPr lang="en-US"/>
              <a:pPr>
                <a:defRPr/>
              </a:pPr>
              <a:t>‹Nr.›</a:t>
            </a:fld>
            <a:endParaRPr lang="en-US"/>
          </a:p>
        </p:txBody>
      </p:sp>
    </p:spTree>
    <p:extLst>
      <p:ext uri="{BB962C8B-B14F-4D97-AF65-F5344CB8AC3E}">
        <p14:creationId xmlns:p14="http://schemas.microsoft.com/office/powerpoint/2010/main" val="3434586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0"/>
            <a:ext cx="5484813" cy="730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3" name="Footer Placeholder 2"/>
          <p:cNvSpPr>
            <a:spLocks noGrp="1"/>
          </p:cNvSpPr>
          <p:nvPr>
            <p:ph type="ftr" sz="quarter" idx="11"/>
          </p:nvPr>
        </p:nvSpPr>
        <p:spPr>
          <a:xfrm>
            <a:off x="303213" y="12712700"/>
            <a:ext cx="8226425" cy="730250"/>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ADVANT Multipurpose  Presentation 2017 </a:t>
            </a:r>
          </a:p>
        </p:txBody>
      </p:sp>
      <p:sp>
        <p:nvSpPr>
          <p:cNvPr id="4" name="Slide Number Placeholder 3"/>
          <p:cNvSpPr>
            <a:spLocks noGrp="1"/>
          </p:cNvSpPr>
          <p:nvPr>
            <p:ph type="sldNum" sz="quarter" idx="12"/>
          </p:nvPr>
        </p:nvSpPr>
        <p:spPr/>
        <p:txBody>
          <a:bodyPr/>
          <a:lstStyle>
            <a:lvl1pPr>
              <a:defRPr/>
            </a:lvl1pPr>
          </a:lstStyle>
          <a:p>
            <a:pPr>
              <a:defRPr/>
            </a:pPr>
            <a:fld id="{53F30426-9209-7D45-9543-FEC1D4E538A9}" type="slidenum">
              <a:rPr lang="en-US"/>
              <a:pPr>
                <a:defRPr/>
              </a:pPr>
              <a:t>‹Nr.›</a:t>
            </a:fld>
            <a:endParaRPr lang="en-US"/>
          </a:p>
        </p:txBody>
      </p:sp>
    </p:spTree>
    <p:extLst>
      <p:ext uri="{BB962C8B-B14F-4D97-AF65-F5344CB8AC3E}">
        <p14:creationId xmlns:p14="http://schemas.microsoft.com/office/powerpoint/2010/main" val="489662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a:prstGeom prst="rect">
            <a:avLst/>
          </a:prstGeom>
        </p:spPr>
        <p:txBody>
          <a:bodyPr anchor="b"/>
          <a:lstStyle>
            <a:lvl1pPr>
              <a:defRPr sz="6398"/>
            </a:lvl1pPr>
          </a:lstStyle>
          <a:p>
            <a:r>
              <a:rPr lang="de-DE" smtClean="0"/>
              <a:t>Titelmasterformat durch Klicken bearbeiten</a:t>
            </a:r>
            <a:endParaRPr lang="en-US" dirty="0"/>
          </a:p>
        </p:txBody>
      </p:sp>
      <p:sp>
        <p:nvSpPr>
          <p:cNvPr id="3" name="Content Placeholder 2"/>
          <p:cNvSpPr>
            <a:spLocks noGrp="1"/>
          </p:cNvSpPr>
          <p:nvPr>
            <p:ph idx="1"/>
          </p:nvPr>
        </p:nvSpPr>
        <p:spPr>
          <a:xfrm>
            <a:off x="10363677" y="1974851"/>
            <a:ext cx="12341185" cy="9747250"/>
          </a:xfrm>
          <a:prstGeom prst="rect">
            <a:avLst/>
          </a:prstGeom>
        </p:spPr>
        <p:txBody>
          <a:bodyPr/>
          <a:lstStyle>
            <a:lvl1pPr>
              <a:defRPr sz="6398"/>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1679140" y="4114800"/>
            <a:ext cx="7862426" cy="7623176"/>
          </a:xfrm>
          <a:prstGeom prst="rect">
            <a:avLst/>
          </a:prstGeo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de-DE" smtClean="0"/>
              <a:t>Textmasterformat bearbeiten</a:t>
            </a:r>
          </a:p>
        </p:txBody>
      </p:sp>
      <p:sp>
        <p:nvSpPr>
          <p:cNvPr id="5" name="Date Placeholder 4"/>
          <p:cNvSpPr>
            <a:spLocks noGrp="1"/>
          </p:cNvSpPr>
          <p:nvPr>
            <p:ph type="dt" sz="half" idx="10"/>
          </p:nvPr>
        </p:nvSpPr>
        <p:spPr>
          <a:xfrm>
            <a:off x="1676400" y="12712700"/>
            <a:ext cx="5484813" cy="730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Footer Placeholder 5"/>
          <p:cNvSpPr>
            <a:spLocks noGrp="1"/>
          </p:cNvSpPr>
          <p:nvPr>
            <p:ph type="ftr" sz="quarter" idx="11"/>
          </p:nvPr>
        </p:nvSpPr>
        <p:spPr>
          <a:xfrm>
            <a:off x="303213" y="12712700"/>
            <a:ext cx="8226425" cy="730250"/>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ADVANT Multipurpose  Presentation 2017 </a:t>
            </a:r>
          </a:p>
        </p:txBody>
      </p:sp>
      <p:sp>
        <p:nvSpPr>
          <p:cNvPr id="7" name="Slide Number Placeholder 6"/>
          <p:cNvSpPr>
            <a:spLocks noGrp="1"/>
          </p:cNvSpPr>
          <p:nvPr>
            <p:ph type="sldNum" sz="quarter" idx="12"/>
          </p:nvPr>
        </p:nvSpPr>
        <p:spPr/>
        <p:txBody>
          <a:bodyPr/>
          <a:lstStyle>
            <a:lvl1pPr>
              <a:defRPr/>
            </a:lvl1pPr>
          </a:lstStyle>
          <a:p>
            <a:pPr>
              <a:defRPr/>
            </a:pPr>
            <a:fld id="{0FBCE45D-05CB-204B-A2A0-DF81D86332CF}" type="slidenum">
              <a:rPr lang="en-US"/>
              <a:pPr>
                <a:defRPr/>
              </a:pPr>
              <a:t>‹Nr.›</a:t>
            </a:fld>
            <a:endParaRPr lang="en-US"/>
          </a:p>
        </p:txBody>
      </p:sp>
    </p:spTree>
    <p:extLst>
      <p:ext uri="{BB962C8B-B14F-4D97-AF65-F5344CB8AC3E}">
        <p14:creationId xmlns:p14="http://schemas.microsoft.com/office/powerpoint/2010/main" val="21250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a:prstGeom prst="rect">
            <a:avLst/>
          </a:prstGeom>
        </p:spPr>
        <p:txBody>
          <a:bodyPr anchor="b"/>
          <a:lstStyle>
            <a:lvl1pPr>
              <a:defRPr sz="6398"/>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10363677" y="1974851"/>
            <a:ext cx="12341185" cy="9747250"/>
          </a:xfrm>
          <a:prstGeom prst="rect">
            <a:avLst/>
          </a:prstGeom>
        </p:spPr>
        <p:txBody>
          <a:bodyPr anchor="t"/>
          <a:lstStyle>
            <a:lvl1pPr marL="0" indent="0">
              <a:buNone/>
              <a:defRPr sz="6398"/>
            </a:lvl1pPr>
            <a:lvl2pPr marL="914171" indent="0">
              <a:buNone/>
              <a:defRPr sz="5599"/>
            </a:lvl2pPr>
            <a:lvl3pPr marL="1828343" indent="0">
              <a:buNone/>
              <a:defRPr sz="4799"/>
            </a:lvl3pPr>
            <a:lvl4pPr marL="2742514" indent="0">
              <a:buNone/>
              <a:defRPr sz="3999"/>
            </a:lvl4pPr>
            <a:lvl5pPr marL="3656686" indent="0">
              <a:buNone/>
              <a:defRPr sz="3999"/>
            </a:lvl5pPr>
            <a:lvl6pPr marL="4570857" indent="0">
              <a:buNone/>
              <a:defRPr sz="3999"/>
            </a:lvl6pPr>
            <a:lvl7pPr marL="5485028" indent="0">
              <a:buNone/>
              <a:defRPr sz="3999"/>
            </a:lvl7pPr>
            <a:lvl8pPr marL="6399200" indent="0">
              <a:buNone/>
              <a:defRPr sz="3999"/>
            </a:lvl8pPr>
            <a:lvl9pPr marL="7313371" indent="0">
              <a:buNone/>
              <a:defRPr sz="3999"/>
            </a:lvl9pPr>
          </a:lstStyle>
          <a:p>
            <a:pPr lvl="0"/>
            <a:r>
              <a:rPr lang="de-DE" noProof="0" smtClean="0"/>
              <a:t>Bild durch Klicken auf Symbol hinzufügen</a:t>
            </a:r>
            <a:endParaRPr lang="en-US" noProof="0" dirty="0"/>
          </a:p>
        </p:txBody>
      </p:sp>
      <p:sp>
        <p:nvSpPr>
          <p:cNvPr id="4" name="Text Placeholder 3"/>
          <p:cNvSpPr>
            <a:spLocks noGrp="1"/>
          </p:cNvSpPr>
          <p:nvPr>
            <p:ph type="body" sz="half" idx="2"/>
          </p:nvPr>
        </p:nvSpPr>
        <p:spPr>
          <a:xfrm>
            <a:off x="1679140" y="4114800"/>
            <a:ext cx="7862426" cy="7623176"/>
          </a:xfrm>
          <a:prstGeom prst="rect">
            <a:avLst/>
          </a:prstGeo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de-DE" smtClean="0"/>
              <a:t>Textmasterformat bearbeiten</a:t>
            </a:r>
          </a:p>
        </p:txBody>
      </p:sp>
      <p:sp>
        <p:nvSpPr>
          <p:cNvPr id="5" name="Date Placeholder 4"/>
          <p:cNvSpPr>
            <a:spLocks noGrp="1"/>
          </p:cNvSpPr>
          <p:nvPr>
            <p:ph type="dt" sz="half" idx="10"/>
          </p:nvPr>
        </p:nvSpPr>
        <p:spPr>
          <a:xfrm>
            <a:off x="1676400" y="12712700"/>
            <a:ext cx="5484813" cy="730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Footer Placeholder 5"/>
          <p:cNvSpPr>
            <a:spLocks noGrp="1"/>
          </p:cNvSpPr>
          <p:nvPr>
            <p:ph type="ftr" sz="quarter" idx="11"/>
          </p:nvPr>
        </p:nvSpPr>
        <p:spPr>
          <a:xfrm>
            <a:off x="303213" y="12712700"/>
            <a:ext cx="8226425" cy="730250"/>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ADVANT Multipurpose  Presentation 2017 </a:t>
            </a:r>
          </a:p>
        </p:txBody>
      </p:sp>
      <p:sp>
        <p:nvSpPr>
          <p:cNvPr id="7" name="Slide Number Placeholder 6"/>
          <p:cNvSpPr>
            <a:spLocks noGrp="1"/>
          </p:cNvSpPr>
          <p:nvPr>
            <p:ph type="sldNum" sz="quarter" idx="12"/>
          </p:nvPr>
        </p:nvSpPr>
        <p:spPr/>
        <p:txBody>
          <a:bodyPr/>
          <a:lstStyle>
            <a:lvl1pPr>
              <a:defRPr/>
            </a:lvl1pPr>
          </a:lstStyle>
          <a:p>
            <a:pPr>
              <a:defRPr/>
            </a:pPr>
            <a:fld id="{A170E12D-CE44-364D-81BE-D6039A53AB35}" type="slidenum">
              <a:rPr lang="en-US"/>
              <a:pPr>
                <a:defRPr/>
              </a:pPr>
              <a:t>‹Nr.›</a:t>
            </a:fld>
            <a:endParaRPr lang="en-US"/>
          </a:p>
        </p:txBody>
      </p:sp>
    </p:spTree>
    <p:extLst>
      <p:ext uri="{BB962C8B-B14F-4D97-AF65-F5344CB8AC3E}">
        <p14:creationId xmlns:p14="http://schemas.microsoft.com/office/powerpoint/2010/main" val="415339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61963" y="511175"/>
            <a:ext cx="1674813" cy="730250"/>
          </a:xfrm>
          <a:prstGeom prst="roundRect">
            <a:avLst>
              <a:gd name="adj" fmla="val 10797"/>
            </a:avLst>
          </a:prstGeom>
          <a:gradFill flip="none" rotWithShape="1">
            <a:gsLst>
              <a:gs pos="0">
                <a:schemeClr val="accent4"/>
              </a:gs>
              <a:gs pos="100000">
                <a:schemeClr val="accent5"/>
              </a:gs>
            </a:gsLst>
            <a:lin ang="10800000" scaled="1"/>
            <a:tileRect/>
          </a:gradFill>
        </p:spPr>
        <p:txBody>
          <a:bodyPr vert="horz" lIns="91440" tIns="45720" rIns="91440" bIns="45720" rtlCol="0" anchor="ctr"/>
          <a:lstStyle>
            <a:lvl1pPr algn="r" fontAlgn="auto">
              <a:spcBef>
                <a:spcPts val="0"/>
              </a:spcBef>
              <a:spcAft>
                <a:spcPts val="0"/>
              </a:spcAft>
              <a:defRPr sz="3200" smtClean="0">
                <a:solidFill>
                  <a:schemeClr val="bg1"/>
                </a:solidFill>
                <a:latin typeface="Raleway" panose="020B0503030101060003" pitchFamily="34" charset="0"/>
                <a:ea typeface="+mn-ea"/>
                <a:cs typeface="+mn-cs"/>
              </a:defRPr>
            </a:lvl1pPr>
          </a:lstStyle>
          <a:p>
            <a:pPr>
              <a:defRPr/>
            </a:pPr>
            <a:fld id="{32A561A0-3946-1844-8313-A5F7C7218594}"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hf hdr="0" ftr="0" dt="0"/>
  <p:txStyles>
    <p:titleStyle>
      <a:lvl1pPr algn="l" defTabSz="1827213" rtl="0" eaLnBrk="1" fontAlgn="base" hangingPunct="1">
        <a:lnSpc>
          <a:spcPct val="90000"/>
        </a:lnSpc>
        <a:spcBef>
          <a:spcPct val="0"/>
        </a:spcBef>
        <a:spcAft>
          <a:spcPct val="0"/>
        </a:spcAft>
        <a:defRPr sz="8700" kern="1200">
          <a:solidFill>
            <a:schemeClr val="tx1"/>
          </a:solidFill>
          <a:latin typeface="+mj-lt"/>
          <a:ea typeface="ＭＳ Ｐゴシック" charset="0"/>
          <a:cs typeface="ＭＳ Ｐゴシック" charset="0"/>
        </a:defRPr>
      </a:lvl1pPr>
      <a:lvl2pPr algn="l" defTabSz="1827213" rtl="0" eaLnBrk="1" fontAlgn="base" hangingPunct="1">
        <a:lnSpc>
          <a:spcPct val="90000"/>
        </a:lnSpc>
        <a:spcBef>
          <a:spcPct val="0"/>
        </a:spcBef>
        <a:spcAft>
          <a:spcPct val="0"/>
        </a:spcAft>
        <a:defRPr sz="8700">
          <a:solidFill>
            <a:schemeClr val="tx1"/>
          </a:solidFill>
          <a:latin typeface="Raleway SemiBold" charset="0"/>
          <a:ea typeface="ＭＳ Ｐゴシック" charset="0"/>
          <a:cs typeface="ＭＳ Ｐゴシック" charset="0"/>
        </a:defRPr>
      </a:lvl2pPr>
      <a:lvl3pPr algn="l" defTabSz="1827213" rtl="0" eaLnBrk="1" fontAlgn="base" hangingPunct="1">
        <a:lnSpc>
          <a:spcPct val="90000"/>
        </a:lnSpc>
        <a:spcBef>
          <a:spcPct val="0"/>
        </a:spcBef>
        <a:spcAft>
          <a:spcPct val="0"/>
        </a:spcAft>
        <a:defRPr sz="8700">
          <a:solidFill>
            <a:schemeClr val="tx1"/>
          </a:solidFill>
          <a:latin typeface="Raleway SemiBold" charset="0"/>
          <a:ea typeface="ＭＳ Ｐゴシック" charset="0"/>
          <a:cs typeface="ＭＳ Ｐゴシック" charset="0"/>
        </a:defRPr>
      </a:lvl3pPr>
      <a:lvl4pPr algn="l" defTabSz="1827213" rtl="0" eaLnBrk="1" fontAlgn="base" hangingPunct="1">
        <a:lnSpc>
          <a:spcPct val="90000"/>
        </a:lnSpc>
        <a:spcBef>
          <a:spcPct val="0"/>
        </a:spcBef>
        <a:spcAft>
          <a:spcPct val="0"/>
        </a:spcAft>
        <a:defRPr sz="8700">
          <a:solidFill>
            <a:schemeClr val="tx1"/>
          </a:solidFill>
          <a:latin typeface="Raleway SemiBold" charset="0"/>
          <a:ea typeface="ＭＳ Ｐゴシック" charset="0"/>
          <a:cs typeface="ＭＳ Ｐゴシック" charset="0"/>
        </a:defRPr>
      </a:lvl4pPr>
      <a:lvl5pPr algn="l" defTabSz="1827213" rtl="0" eaLnBrk="1" fontAlgn="base" hangingPunct="1">
        <a:lnSpc>
          <a:spcPct val="90000"/>
        </a:lnSpc>
        <a:spcBef>
          <a:spcPct val="0"/>
        </a:spcBef>
        <a:spcAft>
          <a:spcPct val="0"/>
        </a:spcAft>
        <a:defRPr sz="8700">
          <a:solidFill>
            <a:schemeClr val="tx1"/>
          </a:solidFill>
          <a:latin typeface="Raleway SemiBold" charset="0"/>
          <a:ea typeface="ＭＳ Ｐゴシック" charset="0"/>
          <a:cs typeface="ＭＳ Ｐゴシック" charset="0"/>
        </a:defRPr>
      </a:lvl5pPr>
      <a:lvl6pPr marL="457200" algn="l" defTabSz="1827213" rtl="0" eaLnBrk="1" fontAlgn="base" hangingPunct="1">
        <a:lnSpc>
          <a:spcPct val="90000"/>
        </a:lnSpc>
        <a:spcBef>
          <a:spcPct val="0"/>
        </a:spcBef>
        <a:spcAft>
          <a:spcPct val="0"/>
        </a:spcAft>
        <a:defRPr sz="8700">
          <a:solidFill>
            <a:schemeClr val="tx1"/>
          </a:solidFill>
          <a:latin typeface="Raleway SemiBold" charset="0"/>
          <a:ea typeface="ＭＳ Ｐゴシック" charset="0"/>
          <a:cs typeface="ＭＳ Ｐゴシック" charset="0"/>
        </a:defRPr>
      </a:lvl6pPr>
      <a:lvl7pPr marL="914400" algn="l" defTabSz="1827213" rtl="0" eaLnBrk="1" fontAlgn="base" hangingPunct="1">
        <a:lnSpc>
          <a:spcPct val="90000"/>
        </a:lnSpc>
        <a:spcBef>
          <a:spcPct val="0"/>
        </a:spcBef>
        <a:spcAft>
          <a:spcPct val="0"/>
        </a:spcAft>
        <a:defRPr sz="8700">
          <a:solidFill>
            <a:schemeClr val="tx1"/>
          </a:solidFill>
          <a:latin typeface="Raleway SemiBold" charset="0"/>
          <a:ea typeface="ＭＳ Ｐゴシック" charset="0"/>
          <a:cs typeface="ＭＳ Ｐゴシック" charset="0"/>
        </a:defRPr>
      </a:lvl7pPr>
      <a:lvl8pPr marL="1371600" algn="l" defTabSz="1827213" rtl="0" eaLnBrk="1" fontAlgn="base" hangingPunct="1">
        <a:lnSpc>
          <a:spcPct val="90000"/>
        </a:lnSpc>
        <a:spcBef>
          <a:spcPct val="0"/>
        </a:spcBef>
        <a:spcAft>
          <a:spcPct val="0"/>
        </a:spcAft>
        <a:defRPr sz="8700">
          <a:solidFill>
            <a:schemeClr val="tx1"/>
          </a:solidFill>
          <a:latin typeface="Raleway SemiBold" charset="0"/>
          <a:ea typeface="ＭＳ Ｐゴシック" charset="0"/>
          <a:cs typeface="ＭＳ Ｐゴシック" charset="0"/>
        </a:defRPr>
      </a:lvl8pPr>
      <a:lvl9pPr marL="1828800" algn="l" defTabSz="1827213" rtl="0" eaLnBrk="1" fontAlgn="base" hangingPunct="1">
        <a:lnSpc>
          <a:spcPct val="90000"/>
        </a:lnSpc>
        <a:spcBef>
          <a:spcPct val="0"/>
        </a:spcBef>
        <a:spcAft>
          <a:spcPct val="0"/>
        </a:spcAft>
        <a:defRPr sz="8700">
          <a:solidFill>
            <a:schemeClr val="tx1"/>
          </a:solidFill>
          <a:latin typeface="Raleway SemiBold" charset="0"/>
          <a:ea typeface="ＭＳ Ｐゴシック" charset="0"/>
          <a:cs typeface="ＭＳ Ｐゴシック" charset="0"/>
        </a:defRPr>
      </a:lvl9pPr>
    </p:titleStyle>
    <p:bodyStyle>
      <a:lvl1pPr marL="455613" indent="-455613" algn="l" defTabSz="1827213" rtl="0" eaLnBrk="1" fontAlgn="base" hangingPunct="1">
        <a:lnSpc>
          <a:spcPct val="90000"/>
        </a:lnSpc>
        <a:spcBef>
          <a:spcPts val="2000"/>
        </a:spcBef>
        <a:spcAft>
          <a:spcPct val="0"/>
        </a:spcAft>
        <a:buFont typeface="Arial" charset="0"/>
        <a:buChar char="•"/>
        <a:defRPr sz="5500" kern="1200">
          <a:solidFill>
            <a:schemeClr val="tx1"/>
          </a:solidFill>
          <a:latin typeface="+mn-lt"/>
          <a:ea typeface="ＭＳ Ｐゴシック" charset="0"/>
          <a:cs typeface="ＭＳ Ｐゴシック" charset="0"/>
        </a:defRPr>
      </a:lvl1pPr>
      <a:lvl2pPr marL="1370013" indent="-455613" algn="l" defTabSz="1827213" rtl="0" eaLnBrk="1" fontAlgn="base" hangingPunct="1">
        <a:lnSpc>
          <a:spcPct val="90000"/>
        </a:lnSpc>
        <a:spcBef>
          <a:spcPts val="1000"/>
        </a:spcBef>
        <a:spcAft>
          <a:spcPct val="0"/>
        </a:spcAft>
        <a:buFont typeface="Arial" charset="0"/>
        <a:buChar char="•"/>
        <a:defRPr sz="4700" kern="1200">
          <a:solidFill>
            <a:schemeClr val="tx1"/>
          </a:solidFill>
          <a:latin typeface="+mn-lt"/>
          <a:ea typeface="ＭＳ Ｐゴシック" charset="0"/>
          <a:cs typeface="+mn-cs"/>
        </a:defRPr>
      </a:lvl2pPr>
      <a:lvl3pPr marL="2284413" indent="-455613" algn="l" defTabSz="1827213" rtl="0" eaLnBrk="1" fontAlgn="base" hangingPunct="1">
        <a:lnSpc>
          <a:spcPct val="90000"/>
        </a:lnSpc>
        <a:spcBef>
          <a:spcPts val="1000"/>
        </a:spcBef>
        <a:spcAft>
          <a:spcPct val="0"/>
        </a:spcAft>
        <a:buFont typeface="Arial" charset="0"/>
        <a:buChar char="•"/>
        <a:defRPr sz="3900" kern="1200">
          <a:solidFill>
            <a:schemeClr val="tx1"/>
          </a:solidFill>
          <a:latin typeface="+mn-lt"/>
          <a:ea typeface="ＭＳ Ｐゴシック" charset="0"/>
          <a:cs typeface="+mn-cs"/>
        </a:defRPr>
      </a:lvl3pPr>
      <a:lvl4pPr marL="3198813" indent="-455613" algn="l" defTabSz="1827213" rtl="0" eaLnBrk="1" fontAlgn="base" hangingPunct="1">
        <a:lnSpc>
          <a:spcPct val="90000"/>
        </a:lnSpc>
        <a:spcBef>
          <a:spcPts val="1000"/>
        </a:spcBef>
        <a:spcAft>
          <a:spcPct val="0"/>
        </a:spcAft>
        <a:buFont typeface="Arial" charset="0"/>
        <a:buChar char="•"/>
        <a:defRPr sz="3500" kern="1200">
          <a:solidFill>
            <a:schemeClr val="tx1"/>
          </a:solidFill>
          <a:latin typeface="+mn-lt"/>
          <a:ea typeface="ＭＳ Ｐゴシック" charset="0"/>
          <a:cs typeface="+mn-cs"/>
        </a:defRPr>
      </a:lvl4pPr>
      <a:lvl5pPr marL="4113213" indent="-455613" algn="l" defTabSz="1827213" rtl="0" eaLnBrk="1" fontAlgn="base" hangingPunct="1">
        <a:lnSpc>
          <a:spcPct val="90000"/>
        </a:lnSpc>
        <a:spcBef>
          <a:spcPts val="1000"/>
        </a:spcBef>
        <a:spcAft>
          <a:spcPct val="0"/>
        </a:spcAft>
        <a:buFont typeface="Arial" charset="0"/>
        <a:buChar char="•"/>
        <a:defRPr sz="3500" kern="1200">
          <a:solidFill>
            <a:schemeClr val="tx1"/>
          </a:solidFill>
          <a:latin typeface="+mn-lt"/>
          <a:ea typeface="ＭＳ Ｐゴシック" charset="0"/>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jpe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19.png"/><Relationship Id="rId4" Type="http://schemas.openxmlformats.org/officeDocument/2006/relationships/hyperlink" Target="http://www.aktive-buergerschaft.de/service_learning/ueber_sozialgenial" TargetMode="External"/><Relationship Id="rId9" Type="http://schemas.openxmlformats.org/officeDocument/2006/relationships/hyperlink" Target="http://www.lehrerfortbildung.schulministerium.nrw.de/Fortbildung/Vielfalt-f%C3%B6rdern-NRW/Projekt%C3%BCbersicht/"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mailto:sekretariat@zsl.nrw.schule" TargetMode="External"/><Relationship Id="rId3" Type="http://schemas.openxmlformats.org/officeDocument/2006/relationships/image" Target="../media/image5.jpeg"/><Relationship Id="rId7"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4.emf"/><Relationship Id="rId4" Type="http://schemas.openxmlformats.org/officeDocument/2006/relationships/hyperlink" Target="http://www.konrad-zuse-schule-langenberg.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emf"/><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8.jpeg"/><Relationship Id="rId7"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jpeg"/><Relationship Id="rId7"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jpeg"/><Relationship Id="rId7"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flipH="1">
            <a:off x="5627339" y="4773137"/>
            <a:ext cx="18750310" cy="8942863"/>
          </a:xfrm>
          <a:custGeom>
            <a:avLst/>
            <a:gdLst>
              <a:gd name="connsiteX0" fmla="*/ 18307563 w 18307563"/>
              <a:gd name="connsiteY0" fmla="*/ 0 h 8259762"/>
              <a:gd name="connsiteX1" fmla="*/ 0 w 18307563"/>
              <a:gd name="connsiteY1" fmla="*/ 0 h 8259762"/>
              <a:gd name="connsiteX2" fmla="*/ 0 w 18307563"/>
              <a:gd name="connsiteY2" fmla="*/ 8259762 h 8259762"/>
              <a:gd name="connsiteX3" fmla="*/ 14072701 w 18307563"/>
              <a:gd name="connsiteY3" fmla="*/ 8259762 h 8259762"/>
            </a:gdLst>
            <a:ahLst/>
            <a:cxnLst>
              <a:cxn ang="0">
                <a:pos x="connsiteX0" y="connsiteY0"/>
              </a:cxn>
              <a:cxn ang="0">
                <a:pos x="connsiteX1" y="connsiteY1"/>
              </a:cxn>
              <a:cxn ang="0">
                <a:pos x="connsiteX2" y="connsiteY2"/>
              </a:cxn>
              <a:cxn ang="0">
                <a:pos x="connsiteX3" y="connsiteY3"/>
              </a:cxn>
            </a:cxnLst>
            <a:rect l="l" t="t" r="r" b="b"/>
            <a:pathLst>
              <a:path w="18307563" h="8259762">
                <a:moveTo>
                  <a:pt x="18307563" y="0"/>
                </a:moveTo>
                <a:lnTo>
                  <a:pt x="0" y="0"/>
                </a:lnTo>
                <a:lnTo>
                  <a:pt x="0" y="8259762"/>
                </a:lnTo>
                <a:lnTo>
                  <a:pt x="14072701" y="8259762"/>
                </a:lnTo>
                <a:close/>
              </a:path>
            </a:pathLst>
          </a:custGeom>
          <a:gradFill>
            <a:gsLst>
              <a:gs pos="0">
                <a:schemeClr val="accent4"/>
              </a:gs>
              <a:gs pos="100000">
                <a:schemeClr val="accent5"/>
              </a:gs>
            </a:gsLst>
            <a:lin ang="10800000" scaled="1"/>
          </a:gradFill>
          <a:ln w="127000" cap="rnd">
            <a:noFill/>
          </a:ln>
          <a:effectLst>
            <a:outerShdw blurRad="101600" dist="139700" dir="8040000" sx="91000" sy="91000" algn="t" rotWithShape="0">
              <a:prstClr val="black">
                <a:alpha val="30000"/>
              </a:prstClr>
            </a:outerShdw>
            <a:softEdge rad="0"/>
          </a:effectLst>
        </p:spPr>
        <p:txBody>
          <a:bodyPr anchor="ctr"/>
          <a:lstStyle/>
          <a:p>
            <a:pPr fontAlgn="auto">
              <a:spcBef>
                <a:spcPts val="0"/>
              </a:spcBef>
              <a:spcAft>
                <a:spcPts val="0"/>
              </a:spcAft>
              <a:defRPr/>
            </a:pPr>
            <a:endParaRPr lang="en-GB" dirty="0">
              <a:solidFill>
                <a:schemeClr val="bg1"/>
              </a:solidFill>
              <a:latin typeface="+mn-lt"/>
              <a:ea typeface="+mn-ea"/>
              <a:cs typeface="+mn-cs"/>
            </a:endParaRPr>
          </a:p>
        </p:txBody>
      </p:sp>
      <p:grpSp>
        <p:nvGrpSpPr>
          <p:cNvPr id="3" name="Group 14"/>
          <p:cNvGrpSpPr/>
          <p:nvPr/>
        </p:nvGrpSpPr>
        <p:grpSpPr>
          <a:xfrm>
            <a:off x="10095850" y="-1194715"/>
            <a:ext cx="7636044" cy="7592665"/>
            <a:chOff x="3810496" y="1813942"/>
            <a:chExt cx="279400" cy="277813"/>
          </a:xfrm>
          <a:solidFill>
            <a:schemeClr val="tx2">
              <a:lumMod val="20000"/>
              <a:lumOff val="80000"/>
              <a:alpha val="5000"/>
            </a:schemeClr>
          </a:solidFill>
        </p:grpSpPr>
        <p:sp>
          <p:nvSpPr>
            <p:cNvPr id="16" name="Freeform 53"/>
            <p:cNvSpPr>
              <a:spLocks noChangeArrowheads="1"/>
            </p:cNvSpPr>
            <p:nvPr/>
          </p:nvSpPr>
          <p:spPr bwMode="auto">
            <a:xfrm>
              <a:off x="3872409" y="1883792"/>
              <a:ext cx="153987" cy="146050"/>
            </a:xfrm>
            <a:custGeom>
              <a:avLst/>
              <a:gdLst>
                <a:gd name="T0" fmla="*/ 425 w 426"/>
                <a:gd name="T1" fmla="*/ 193 h 406"/>
                <a:gd name="T2" fmla="*/ 425 w 426"/>
                <a:gd name="T3" fmla="*/ 193 h 406"/>
                <a:gd name="T4" fmla="*/ 213 w 426"/>
                <a:gd name="T5" fmla="*/ 0 h 406"/>
                <a:gd name="T6" fmla="*/ 0 w 426"/>
                <a:gd name="T7" fmla="*/ 193 h 406"/>
                <a:gd name="T8" fmla="*/ 213 w 426"/>
                <a:gd name="T9" fmla="*/ 405 h 406"/>
                <a:gd name="T10" fmla="*/ 425 w 426"/>
                <a:gd name="T11" fmla="*/ 193 h 406"/>
              </a:gdLst>
              <a:ahLst/>
              <a:cxnLst>
                <a:cxn ang="0">
                  <a:pos x="T0" y="T1"/>
                </a:cxn>
                <a:cxn ang="0">
                  <a:pos x="T2" y="T3"/>
                </a:cxn>
                <a:cxn ang="0">
                  <a:pos x="T4" y="T5"/>
                </a:cxn>
                <a:cxn ang="0">
                  <a:pos x="T6" y="T7"/>
                </a:cxn>
                <a:cxn ang="0">
                  <a:pos x="T8" y="T9"/>
                </a:cxn>
                <a:cxn ang="0">
                  <a:pos x="T10" y="T11"/>
                </a:cxn>
              </a:cxnLst>
              <a:rect l="0" t="0" r="r" b="b"/>
              <a:pathLst>
                <a:path w="426" h="406">
                  <a:moveTo>
                    <a:pt x="425" y="193"/>
                  </a:moveTo>
                  <a:lnTo>
                    <a:pt x="425" y="193"/>
                  </a:lnTo>
                  <a:cubicBezTo>
                    <a:pt x="425" y="78"/>
                    <a:pt x="328" y="0"/>
                    <a:pt x="213" y="0"/>
                  </a:cubicBezTo>
                  <a:cubicBezTo>
                    <a:pt x="97" y="0"/>
                    <a:pt x="0" y="78"/>
                    <a:pt x="0" y="193"/>
                  </a:cubicBezTo>
                  <a:cubicBezTo>
                    <a:pt x="0" y="309"/>
                    <a:pt x="97" y="405"/>
                    <a:pt x="213" y="405"/>
                  </a:cubicBezTo>
                  <a:cubicBezTo>
                    <a:pt x="328" y="405"/>
                    <a:pt x="425" y="309"/>
                    <a:pt x="425" y="193"/>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7" name="Freeform 54"/>
            <p:cNvSpPr>
              <a:spLocks noChangeArrowheads="1"/>
            </p:cNvSpPr>
            <p:nvPr/>
          </p:nvSpPr>
          <p:spPr bwMode="auto">
            <a:xfrm>
              <a:off x="3810496" y="1947292"/>
              <a:ext cx="41275" cy="20638"/>
            </a:xfrm>
            <a:custGeom>
              <a:avLst/>
              <a:gdLst>
                <a:gd name="T0" fmla="*/ 115 w 116"/>
                <a:gd name="T1" fmla="*/ 58 h 59"/>
                <a:gd name="T2" fmla="*/ 115 w 116"/>
                <a:gd name="T3" fmla="*/ 58 h 59"/>
                <a:gd name="T4" fmla="*/ 115 w 116"/>
                <a:gd name="T5" fmla="*/ 0 h 59"/>
                <a:gd name="T6" fmla="*/ 115 w 116"/>
                <a:gd name="T7" fmla="*/ 0 h 59"/>
                <a:gd name="T8" fmla="*/ 115 w 116"/>
                <a:gd name="T9" fmla="*/ 0 h 59"/>
                <a:gd name="T10" fmla="*/ 0 w 116"/>
                <a:gd name="T11" fmla="*/ 19 h 59"/>
                <a:gd name="T12" fmla="*/ 0 w 116"/>
                <a:gd name="T13" fmla="*/ 38 h 59"/>
                <a:gd name="T14" fmla="*/ 115 w 116"/>
                <a:gd name="T15" fmla="*/ 58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59">
                  <a:moveTo>
                    <a:pt x="115" y="58"/>
                  </a:moveTo>
                  <a:lnTo>
                    <a:pt x="115" y="58"/>
                  </a:lnTo>
                  <a:cubicBezTo>
                    <a:pt x="115" y="0"/>
                    <a:pt x="115" y="0"/>
                    <a:pt x="115" y="0"/>
                  </a:cubicBezTo>
                  <a:lnTo>
                    <a:pt x="115" y="0"/>
                  </a:lnTo>
                  <a:lnTo>
                    <a:pt x="115" y="0"/>
                  </a:lnTo>
                  <a:cubicBezTo>
                    <a:pt x="0" y="19"/>
                    <a:pt x="0" y="19"/>
                    <a:pt x="0" y="19"/>
                  </a:cubicBezTo>
                  <a:lnTo>
                    <a:pt x="0" y="38"/>
                  </a:lnTo>
                  <a:cubicBezTo>
                    <a:pt x="115" y="58"/>
                    <a:pt x="115" y="58"/>
                    <a:pt x="115" y="58"/>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8" name="Freeform 55"/>
            <p:cNvSpPr>
              <a:spLocks noChangeArrowheads="1"/>
            </p:cNvSpPr>
            <p:nvPr/>
          </p:nvSpPr>
          <p:spPr bwMode="auto">
            <a:xfrm>
              <a:off x="4047034" y="1947292"/>
              <a:ext cx="42862" cy="20638"/>
            </a:xfrm>
            <a:custGeom>
              <a:avLst/>
              <a:gdLst>
                <a:gd name="T0" fmla="*/ 116 w 117"/>
                <a:gd name="T1" fmla="*/ 19 h 59"/>
                <a:gd name="T2" fmla="*/ 116 w 117"/>
                <a:gd name="T3" fmla="*/ 19 h 59"/>
                <a:gd name="T4" fmla="*/ 0 w 117"/>
                <a:gd name="T5" fmla="*/ 0 h 59"/>
                <a:gd name="T6" fmla="*/ 0 w 117"/>
                <a:gd name="T7" fmla="*/ 0 h 59"/>
                <a:gd name="T8" fmla="*/ 0 w 117"/>
                <a:gd name="T9" fmla="*/ 0 h 59"/>
                <a:gd name="T10" fmla="*/ 0 w 117"/>
                <a:gd name="T11" fmla="*/ 58 h 59"/>
                <a:gd name="T12" fmla="*/ 0 w 117"/>
                <a:gd name="T13" fmla="*/ 58 h 59"/>
                <a:gd name="T14" fmla="*/ 0 w 117"/>
                <a:gd name="T15" fmla="*/ 58 h 59"/>
                <a:gd name="T16" fmla="*/ 116 w 117"/>
                <a:gd name="T17" fmla="*/ 38 h 59"/>
                <a:gd name="T18" fmla="*/ 116 w 117"/>
                <a:gd name="T19" fmla="*/ 1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59">
                  <a:moveTo>
                    <a:pt x="116" y="19"/>
                  </a:moveTo>
                  <a:lnTo>
                    <a:pt x="116" y="19"/>
                  </a:lnTo>
                  <a:cubicBezTo>
                    <a:pt x="0" y="0"/>
                    <a:pt x="0" y="0"/>
                    <a:pt x="0" y="0"/>
                  </a:cubicBezTo>
                  <a:lnTo>
                    <a:pt x="0" y="0"/>
                  </a:lnTo>
                  <a:lnTo>
                    <a:pt x="0" y="0"/>
                  </a:lnTo>
                  <a:cubicBezTo>
                    <a:pt x="0" y="58"/>
                    <a:pt x="0" y="58"/>
                    <a:pt x="0" y="58"/>
                  </a:cubicBezTo>
                  <a:lnTo>
                    <a:pt x="0" y="58"/>
                  </a:lnTo>
                  <a:lnTo>
                    <a:pt x="0" y="58"/>
                  </a:lnTo>
                  <a:cubicBezTo>
                    <a:pt x="116" y="38"/>
                    <a:pt x="116" y="38"/>
                    <a:pt x="116" y="38"/>
                  </a:cubicBezTo>
                  <a:lnTo>
                    <a:pt x="116" y="19"/>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9" name="Freeform 56"/>
            <p:cNvSpPr>
              <a:spLocks noChangeArrowheads="1"/>
            </p:cNvSpPr>
            <p:nvPr/>
          </p:nvSpPr>
          <p:spPr bwMode="auto">
            <a:xfrm>
              <a:off x="3935909" y="2050480"/>
              <a:ext cx="28575" cy="41275"/>
            </a:xfrm>
            <a:custGeom>
              <a:avLst/>
              <a:gdLst>
                <a:gd name="T0" fmla="*/ 58 w 78"/>
                <a:gd name="T1" fmla="*/ 0 h 116"/>
                <a:gd name="T2" fmla="*/ 58 w 78"/>
                <a:gd name="T3" fmla="*/ 0 h 116"/>
                <a:gd name="T4" fmla="*/ 0 w 78"/>
                <a:gd name="T5" fmla="*/ 0 h 116"/>
                <a:gd name="T6" fmla="*/ 0 w 78"/>
                <a:gd name="T7" fmla="*/ 0 h 116"/>
                <a:gd name="T8" fmla="*/ 0 w 78"/>
                <a:gd name="T9" fmla="*/ 0 h 116"/>
                <a:gd name="T10" fmla="*/ 39 w 78"/>
                <a:gd name="T11" fmla="*/ 115 h 116"/>
                <a:gd name="T12" fmla="*/ 39 w 78"/>
                <a:gd name="T13" fmla="*/ 115 h 116"/>
                <a:gd name="T14" fmla="*/ 77 w 78"/>
                <a:gd name="T15" fmla="*/ 0 h 116"/>
                <a:gd name="T16" fmla="*/ 77 w 78"/>
                <a:gd name="T17" fmla="*/ 0 h 116"/>
                <a:gd name="T18" fmla="*/ 58 w 78"/>
                <a:gd name="T1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16">
                  <a:moveTo>
                    <a:pt x="58" y="0"/>
                  </a:moveTo>
                  <a:lnTo>
                    <a:pt x="58" y="0"/>
                  </a:lnTo>
                  <a:cubicBezTo>
                    <a:pt x="0" y="0"/>
                    <a:pt x="0" y="0"/>
                    <a:pt x="0" y="0"/>
                  </a:cubicBezTo>
                  <a:lnTo>
                    <a:pt x="0" y="0"/>
                  </a:lnTo>
                  <a:lnTo>
                    <a:pt x="0" y="0"/>
                  </a:lnTo>
                  <a:cubicBezTo>
                    <a:pt x="39" y="115"/>
                    <a:pt x="39" y="115"/>
                    <a:pt x="39" y="115"/>
                  </a:cubicBezTo>
                  <a:lnTo>
                    <a:pt x="39" y="115"/>
                  </a:lnTo>
                  <a:cubicBezTo>
                    <a:pt x="77" y="0"/>
                    <a:pt x="77" y="0"/>
                    <a:pt x="77" y="0"/>
                  </a:cubicBezTo>
                  <a:lnTo>
                    <a:pt x="77" y="0"/>
                  </a:ln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0" name="Freeform 57"/>
            <p:cNvSpPr>
              <a:spLocks noChangeArrowheads="1"/>
            </p:cNvSpPr>
            <p:nvPr/>
          </p:nvSpPr>
          <p:spPr bwMode="auto">
            <a:xfrm>
              <a:off x="3935909" y="1813942"/>
              <a:ext cx="28575" cy="49213"/>
            </a:xfrm>
            <a:custGeom>
              <a:avLst/>
              <a:gdLst>
                <a:gd name="T0" fmla="*/ 0 w 78"/>
                <a:gd name="T1" fmla="*/ 135 h 136"/>
                <a:gd name="T2" fmla="*/ 0 w 78"/>
                <a:gd name="T3" fmla="*/ 135 h 136"/>
                <a:gd name="T4" fmla="*/ 58 w 78"/>
                <a:gd name="T5" fmla="*/ 135 h 136"/>
                <a:gd name="T6" fmla="*/ 77 w 78"/>
                <a:gd name="T7" fmla="*/ 135 h 136"/>
                <a:gd name="T8" fmla="*/ 77 w 78"/>
                <a:gd name="T9" fmla="*/ 135 h 136"/>
                <a:gd name="T10" fmla="*/ 39 w 78"/>
                <a:gd name="T11" fmla="*/ 19 h 136"/>
                <a:gd name="T12" fmla="*/ 39 w 78"/>
                <a:gd name="T13" fmla="*/ 19 h 136"/>
                <a:gd name="T14" fmla="*/ 0 w 78"/>
                <a:gd name="T15" fmla="*/ 135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36">
                  <a:moveTo>
                    <a:pt x="0" y="135"/>
                  </a:moveTo>
                  <a:lnTo>
                    <a:pt x="0" y="135"/>
                  </a:lnTo>
                  <a:cubicBezTo>
                    <a:pt x="58" y="135"/>
                    <a:pt x="58" y="135"/>
                    <a:pt x="58" y="135"/>
                  </a:cubicBezTo>
                  <a:lnTo>
                    <a:pt x="77" y="135"/>
                  </a:lnTo>
                  <a:lnTo>
                    <a:pt x="77" y="135"/>
                  </a:lnTo>
                  <a:cubicBezTo>
                    <a:pt x="39" y="19"/>
                    <a:pt x="39" y="19"/>
                    <a:pt x="39" y="19"/>
                  </a:cubicBezTo>
                  <a:cubicBezTo>
                    <a:pt x="39" y="0"/>
                    <a:pt x="39" y="0"/>
                    <a:pt x="39" y="19"/>
                  </a:cubicBezTo>
                  <a:cubicBezTo>
                    <a:pt x="0" y="135"/>
                    <a:pt x="0" y="135"/>
                    <a:pt x="0" y="135"/>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1" name="Freeform 58"/>
            <p:cNvSpPr>
              <a:spLocks noChangeArrowheads="1"/>
            </p:cNvSpPr>
            <p:nvPr/>
          </p:nvSpPr>
          <p:spPr bwMode="auto">
            <a:xfrm>
              <a:off x="3851771" y="2015555"/>
              <a:ext cx="34925" cy="42862"/>
            </a:xfrm>
            <a:custGeom>
              <a:avLst/>
              <a:gdLst>
                <a:gd name="T0" fmla="*/ 58 w 98"/>
                <a:gd name="T1" fmla="*/ 0 h 117"/>
                <a:gd name="T2" fmla="*/ 58 w 98"/>
                <a:gd name="T3" fmla="*/ 0 h 117"/>
                <a:gd name="T4" fmla="*/ 58 w 98"/>
                <a:gd name="T5" fmla="*/ 0 h 117"/>
                <a:gd name="T6" fmla="*/ 58 w 98"/>
                <a:gd name="T7" fmla="*/ 0 h 117"/>
                <a:gd name="T8" fmla="*/ 0 w 98"/>
                <a:gd name="T9" fmla="*/ 97 h 117"/>
                <a:gd name="T10" fmla="*/ 0 w 98"/>
                <a:gd name="T11" fmla="*/ 97 h 117"/>
                <a:gd name="T12" fmla="*/ 97 w 98"/>
                <a:gd name="T13" fmla="*/ 38 h 117"/>
                <a:gd name="T14" fmla="*/ 97 w 98"/>
                <a:gd name="T15" fmla="*/ 38 h 117"/>
                <a:gd name="T16" fmla="*/ 97 w 98"/>
                <a:gd name="T17" fmla="*/ 38 h 117"/>
                <a:gd name="T18" fmla="*/ 58 w 98"/>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17">
                  <a:moveTo>
                    <a:pt x="58" y="0"/>
                  </a:moveTo>
                  <a:lnTo>
                    <a:pt x="58" y="0"/>
                  </a:lnTo>
                  <a:lnTo>
                    <a:pt x="58" y="0"/>
                  </a:lnTo>
                  <a:lnTo>
                    <a:pt x="58" y="0"/>
                  </a:lnTo>
                  <a:cubicBezTo>
                    <a:pt x="0" y="97"/>
                    <a:pt x="0" y="97"/>
                    <a:pt x="0" y="97"/>
                  </a:cubicBezTo>
                  <a:cubicBezTo>
                    <a:pt x="0" y="97"/>
                    <a:pt x="0" y="116"/>
                    <a:pt x="0" y="97"/>
                  </a:cubicBezTo>
                  <a:cubicBezTo>
                    <a:pt x="97" y="38"/>
                    <a:pt x="97" y="38"/>
                    <a:pt x="97" y="38"/>
                  </a:cubicBezTo>
                  <a:lnTo>
                    <a:pt x="97" y="38"/>
                  </a:lnTo>
                  <a:lnTo>
                    <a:pt x="97" y="38"/>
                  </a:ln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2" name="Freeform 59"/>
            <p:cNvSpPr>
              <a:spLocks noChangeArrowheads="1"/>
            </p:cNvSpPr>
            <p:nvPr/>
          </p:nvSpPr>
          <p:spPr bwMode="auto">
            <a:xfrm>
              <a:off x="4005759" y="1856805"/>
              <a:ext cx="42862" cy="42862"/>
            </a:xfrm>
            <a:custGeom>
              <a:avLst/>
              <a:gdLst>
                <a:gd name="T0" fmla="*/ 38 w 117"/>
                <a:gd name="T1" fmla="*/ 116 h 117"/>
                <a:gd name="T2" fmla="*/ 38 w 117"/>
                <a:gd name="T3" fmla="*/ 116 h 117"/>
                <a:gd name="T4" fmla="*/ 58 w 117"/>
                <a:gd name="T5" fmla="*/ 116 h 117"/>
                <a:gd name="T6" fmla="*/ 58 w 117"/>
                <a:gd name="T7" fmla="*/ 116 h 117"/>
                <a:gd name="T8" fmla="*/ 116 w 117"/>
                <a:gd name="T9" fmla="*/ 19 h 117"/>
                <a:gd name="T10" fmla="*/ 116 w 117"/>
                <a:gd name="T11" fmla="*/ 0 h 117"/>
                <a:gd name="T12" fmla="*/ 0 w 117"/>
                <a:gd name="T13" fmla="*/ 58 h 117"/>
                <a:gd name="T14" fmla="*/ 0 w 117"/>
                <a:gd name="T15" fmla="*/ 58 h 117"/>
                <a:gd name="T16" fmla="*/ 0 w 117"/>
                <a:gd name="T17" fmla="*/ 77 h 117"/>
                <a:gd name="T18" fmla="*/ 38 w 117"/>
                <a:gd name="T19"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38" y="116"/>
                  </a:moveTo>
                  <a:lnTo>
                    <a:pt x="38" y="116"/>
                  </a:lnTo>
                  <a:cubicBezTo>
                    <a:pt x="58" y="116"/>
                    <a:pt x="58" y="116"/>
                    <a:pt x="58" y="116"/>
                  </a:cubicBezTo>
                  <a:lnTo>
                    <a:pt x="58" y="116"/>
                  </a:lnTo>
                  <a:cubicBezTo>
                    <a:pt x="116" y="19"/>
                    <a:pt x="116" y="19"/>
                    <a:pt x="116" y="19"/>
                  </a:cubicBezTo>
                  <a:cubicBezTo>
                    <a:pt x="116" y="0"/>
                    <a:pt x="116" y="0"/>
                    <a:pt x="116" y="0"/>
                  </a:cubicBezTo>
                  <a:cubicBezTo>
                    <a:pt x="0" y="58"/>
                    <a:pt x="0" y="58"/>
                    <a:pt x="0" y="58"/>
                  </a:cubicBezTo>
                  <a:lnTo>
                    <a:pt x="0" y="58"/>
                  </a:lnTo>
                  <a:cubicBezTo>
                    <a:pt x="0" y="77"/>
                    <a:pt x="0" y="77"/>
                    <a:pt x="0" y="77"/>
                  </a:cubicBezTo>
                  <a:lnTo>
                    <a:pt x="38" y="116"/>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3" name="Freeform 60"/>
            <p:cNvSpPr>
              <a:spLocks noChangeArrowheads="1"/>
            </p:cNvSpPr>
            <p:nvPr/>
          </p:nvSpPr>
          <p:spPr bwMode="auto">
            <a:xfrm>
              <a:off x="3997821" y="2015555"/>
              <a:ext cx="42863" cy="42862"/>
            </a:xfrm>
            <a:custGeom>
              <a:avLst/>
              <a:gdLst>
                <a:gd name="T0" fmla="*/ 58 w 117"/>
                <a:gd name="T1" fmla="*/ 0 h 117"/>
                <a:gd name="T2" fmla="*/ 58 w 117"/>
                <a:gd name="T3" fmla="*/ 0 h 117"/>
                <a:gd name="T4" fmla="*/ 39 w 117"/>
                <a:gd name="T5" fmla="*/ 0 h 117"/>
                <a:gd name="T6" fmla="*/ 39 w 117"/>
                <a:gd name="T7" fmla="*/ 0 h 117"/>
                <a:gd name="T8" fmla="*/ 0 w 117"/>
                <a:gd name="T9" fmla="*/ 38 h 117"/>
                <a:gd name="T10" fmla="*/ 0 w 117"/>
                <a:gd name="T11" fmla="*/ 38 h 117"/>
                <a:gd name="T12" fmla="*/ 0 w 117"/>
                <a:gd name="T13" fmla="*/ 38 h 117"/>
                <a:gd name="T14" fmla="*/ 97 w 117"/>
                <a:gd name="T15" fmla="*/ 97 h 117"/>
                <a:gd name="T16" fmla="*/ 116 w 117"/>
                <a:gd name="T17" fmla="*/ 97 h 117"/>
                <a:gd name="T18" fmla="*/ 58 w 117"/>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8" y="0"/>
                  </a:moveTo>
                  <a:lnTo>
                    <a:pt x="58" y="0"/>
                  </a:lnTo>
                  <a:cubicBezTo>
                    <a:pt x="58" y="0"/>
                    <a:pt x="58" y="0"/>
                    <a:pt x="39" y="0"/>
                  </a:cubicBezTo>
                  <a:lnTo>
                    <a:pt x="39" y="0"/>
                  </a:lnTo>
                  <a:cubicBezTo>
                    <a:pt x="0" y="38"/>
                    <a:pt x="0" y="38"/>
                    <a:pt x="0" y="38"/>
                  </a:cubicBezTo>
                  <a:lnTo>
                    <a:pt x="0" y="38"/>
                  </a:lnTo>
                  <a:lnTo>
                    <a:pt x="0" y="38"/>
                  </a:lnTo>
                  <a:cubicBezTo>
                    <a:pt x="97" y="97"/>
                    <a:pt x="97" y="97"/>
                    <a:pt x="97" y="97"/>
                  </a:cubicBezTo>
                  <a:cubicBezTo>
                    <a:pt x="116" y="116"/>
                    <a:pt x="116" y="97"/>
                    <a:pt x="116" y="97"/>
                  </a:cubicBez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4" name="Freeform 61"/>
            <p:cNvSpPr>
              <a:spLocks noChangeArrowheads="1"/>
            </p:cNvSpPr>
            <p:nvPr/>
          </p:nvSpPr>
          <p:spPr bwMode="auto">
            <a:xfrm>
              <a:off x="3845421" y="1863155"/>
              <a:ext cx="34925" cy="34925"/>
            </a:xfrm>
            <a:custGeom>
              <a:avLst/>
              <a:gdLst>
                <a:gd name="T0" fmla="*/ 58 w 97"/>
                <a:gd name="T1" fmla="*/ 97 h 98"/>
                <a:gd name="T2" fmla="*/ 58 w 97"/>
                <a:gd name="T3" fmla="*/ 97 h 98"/>
                <a:gd name="T4" fmla="*/ 58 w 97"/>
                <a:gd name="T5" fmla="*/ 97 h 98"/>
                <a:gd name="T6" fmla="*/ 58 w 97"/>
                <a:gd name="T7" fmla="*/ 97 h 98"/>
                <a:gd name="T8" fmla="*/ 96 w 97"/>
                <a:gd name="T9" fmla="*/ 58 h 98"/>
                <a:gd name="T10" fmla="*/ 96 w 97"/>
                <a:gd name="T11" fmla="*/ 39 h 98"/>
                <a:gd name="T12" fmla="*/ 96 w 97"/>
                <a:gd name="T13" fmla="*/ 39 h 98"/>
                <a:gd name="T14" fmla="*/ 0 w 97"/>
                <a:gd name="T15" fmla="*/ 0 h 98"/>
                <a:gd name="T16" fmla="*/ 0 w 97"/>
                <a:gd name="T17" fmla="*/ 0 h 98"/>
                <a:gd name="T18" fmla="*/ 58 w 97"/>
                <a:gd name="T19" fmla="*/ 9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8">
                  <a:moveTo>
                    <a:pt x="58" y="97"/>
                  </a:moveTo>
                  <a:lnTo>
                    <a:pt x="58" y="97"/>
                  </a:lnTo>
                  <a:lnTo>
                    <a:pt x="58" y="97"/>
                  </a:lnTo>
                  <a:lnTo>
                    <a:pt x="58" y="97"/>
                  </a:lnTo>
                  <a:cubicBezTo>
                    <a:pt x="96" y="58"/>
                    <a:pt x="96" y="58"/>
                    <a:pt x="96" y="58"/>
                  </a:cubicBezTo>
                  <a:cubicBezTo>
                    <a:pt x="96" y="58"/>
                    <a:pt x="96" y="58"/>
                    <a:pt x="96" y="39"/>
                  </a:cubicBezTo>
                  <a:lnTo>
                    <a:pt x="96" y="39"/>
                  </a:lnTo>
                  <a:cubicBezTo>
                    <a:pt x="0" y="0"/>
                    <a:pt x="0" y="0"/>
                    <a:pt x="0" y="0"/>
                  </a:cubicBezTo>
                  <a:lnTo>
                    <a:pt x="0" y="0"/>
                  </a:lnTo>
                  <a:lnTo>
                    <a:pt x="58" y="97"/>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grpSp>
      <p:pic>
        <p:nvPicPr>
          <p:cNvPr id="28" name="Bildplatzhalter 27" descr="plakat_hintergrund-02-01.jpg"/>
          <p:cNvPicPr>
            <a:picLocks noGrp="1" noChangeAspect="1"/>
          </p:cNvPicPr>
          <p:nvPr>
            <p:ph type="pic" sz="quarter" idx="12"/>
          </p:nvPr>
        </p:nvPicPr>
        <p:blipFill>
          <a:blip r:embed="rId3" cstate="email">
            <a:extLst>
              <a:ext uri="{28A0092B-C50C-407E-A947-70E740481C1C}">
                <a14:useLocalDpi xmlns:a14="http://schemas.microsoft.com/office/drawing/2010/main" val="0"/>
              </a:ext>
            </a:extLst>
          </a:blip>
          <a:srcRect t="31786" b="31786"/>
          <a:stretch>
            <a:fillRect/>
          </a:stretch>
        </p:blipFill>
        <p:spPr>
          <a:xfrm>
            <a:off x="2664171" y="0"/>
            <a:ext cx="10608261" cy="4572001"/>
          </a:xfrm>
        </p:spPr>
      </p:pic>
      <p:pic>
        <p:nvPicPr>
          <p:cNvPr id="30" name="Bildplatzhalter 29" descr="plakat_hintergrund-02-01.jpg"/>
          <p:cNvPicPr>
            <a:picLocks noGrp="1" noChangeAspect="1"/>
          </p:cNvPicPr>
          <p:nvPr>
            <p:ph type="pic" sz="quarter" idx="10"/>
          </p:nvPr>
        </p:nvPicPr>
        <p:blipFill>
          <a:blip r:embed="rId4" cstate="email">
            <a:extLst>
              <a:ext uri="{28A0092B-C50C-407E-A947-70E740481C1C}">
                <a14:useLocalDpi xmlns:a14="http://schemas.microsoft.com/office/drawing/2010/main" val="0"/>
              </a:ext>
            </a:extLst>
          </a:blip>
          <a:srcRect l="13898" r="13898"/>
          <a:stretch>
            <a:fillRect/>
          </a:stretch>
        </p:blipFill>
        <p:spPr/>
      </p:pic>
      <p:pic>
        <p:nvPicPr>
          <p:cNvPr id="26" name="Bildplatzhalter 25" descr="plakat_hintergrund-01.jpg"/>
          <p:cNvPicPr>
            <a:picLocks noGrp="1" noChangeAspect="1"/>
          </p:cNvPicPr>
          <p:nvPr>
            <p:ph type="pic" sz="quarter" idx="11"/>
          </p:nvPr>
        </p:nvPicPr>
        <p:blipFill>
          <a:blip r:embed="rId5" cstate="email">
            <a:extLst>
              <a:ext uri="{28A0092B-C50C-407E-A947-70E740481C1C}">
                <a14:useLocalDpi xmlns:a14="http://schemas.microsoft.com/office/drawing/2010/main" val="0"/>
              </a:ext>
            </a:extLst>
          </a:blip>
          <a:srcRect t="2367" b="2367"/>
          <a:stretch>
            <a:fillRect/>
          </a:stretch>
        </p:blipFill>
        <p:spPr/>
      </p:pic>
      <p:sp>
        <p:nvSpPr>
          <p:cNvPr id="25" name="Rechteck 24"/>
          <p:cNvSpPr/>
          <p:nvPr/>
        </p:nvSpPr>
        <p:spPr>
          <a:xfrm>
            <a:off x="6039850" y="562448"/>
            <a:ext cx="17758611" cy="1569660"/>
          </a:xfrm>
          <a:prstGeom prst="rect">
            <a:avLst/>
          </a:prstGeom>
        </p:spPr>
        <p:txBody>
          <a:bodyPr wrap="square">
            <a:spAutoFit/>
          </a:bodyPr>
          <a:lstStyle/>
          <a:p>
            <a:pPr algn="ctr" fontAlgn="auto">
              <a:spcBef>
                <a:spcPts val="0"/>
              </a:spcBef>
              <a:spcAft>
                <a:spcPts val="0"/>
              </a:spcAft>
              <a:defRPr/>
            </a:pPr>
            <a:r>
              <a:rPr lang="en-GB" sz="4800" b="1" dirty="0" smtClean="0">
                <a:ea typeface="Open Sans Extrabold" panose="020B0906030804020204" pitchFamily="34" charset="0"/>
                <a:cs typeface="Open Sans Extrabold" panose="020B0906030804020204" pitchFamily="34" charset="0"/>
              </a:rPr>
              <a:t>Herzlich Willkommen </a:t>
            </a:r>
          </a:p>
          <a:p>
            <a:pPr algn="ctr" fontAlgn="auto">
              <a:spcBef>
                <a:spcPts val="0"/>
              </a:spcBef>
              <a:spcAft>
                <a:spcPts val="0"/>
              </a:spcAft>
              <a:defRPr/>
            </a:pPr>
            <a:r>
              <a:rPr lang="en-GB" sz="4800" b="1" dirty="0" smtClean="0">
                <a:ea typeface="Open Sans Extrabold" panose="020B0906030804020204" pitchFamily="34" charset="0"/>
                <a:cs typeface="Open Sans Extrabold" panose="020B0906030804020204" pitchFamily="34" charset="0"/>
              </a:rPr>
              <a:t>an der </a:t>
            </a:r>
            <a:r>
              <a:rPr lang="en-GB" sz="4800" b="1" dirty="0" err="1" smtClean="0">
                <a:ea typeface="Open Sans Extrabold" panose="020B0906030804020204" pitchFamily="34" charset="0"/>
                <a:cs typeface="Open Sans Extrabold" panose="020B0906030804020204" pitchFamily="34" charset="0"/>
              </a:rPr>
              <a:t>Konrad-Zuse-Schule</a:t>
            </a:r>
            <a:r>
              <a:rPr lang="en-GB" sz="4800" b="1" dirty="0" smtClean="0">
                <a:ea typeface="Open Sans Extrabold" panose="020B0906030804020204" pitchFamily="34" charset="0"/>
                <a:cs typeface="Open Sans Extrabold" panose="020B0906030804020204" pitchFamily="34" charset="0"/>
              </a:rPr>
              <a:t> in </a:t>
            </a:r>
            <a:r>
              <a:rPr lang="en-GB" sz="4800" b="1" dirty="0" err="1" smtClean="0">
                <a:ea typeface="Open Sans Extrabold" panose="020B0906030804020204" pitchFamily="34" charset="0"/>
                <a:cs typeface="Open Sans Extrabold" panose="020B0906030804020204" pitchFamily="34" charset="0"/>
              </a:rPr>
              <a:t>Langenberg</a:t>
            </a:r>
            <a:endParaRPr lang="de-DE" sz="4800" dirty="0"/>
          </a:p>
        </p:txBody>
      </p:sp>
      <p:sp>
        <p:nvSpPr>
          <p:cNvPr id="27" name="TextBox 7"/>
          <p:cNvSpPr txBox="1"/>
          <p:nvPr/>
        </p:nvSpPr>
        <p:spPr>
          <a:xfrm>
            <a:off x="7194881" y="3187046"/>
            <a:ext cx="15448547" cy="707886"/>
          </a:xfrm>
          <a:prstGeom prst="rect">
            <a:avLst/>
          </a:prstGeom>
          <a:noFill/>
        </p:spPr>
        <p:txBody>
          <a:bodyPr wrap="square">
            <a:spAutoFit/>
          </a:bodyPr>
          <a:lstStyle/>
          <a:p>
            <a:pPr algn="ctr" fontAlgn="auto">
              <a:spcBef>
                <a:spcPts val="0"/>
              </a:spcBef>
              <a:spcAft>
                <a:spcPts val="0"/>
              </a:spcAft>
              <a:defRPr/>
            </a:pPr>
            <a:r>
              <a:rPr lang="en-GB" sz="4000" b="1" dirty="0" err="1" smtClean="0">
                <a:latin typeface="+mj-lt"/>
                <a:ea typeface="Open Sans Extrabold" panose="020B0906030804020204" pitchFamily="34" charset="0"/>
                <a:cs typeface="Open Sans Extrabold" panose="020B0906030804020204" pitchFamily="34" charset="0"/>
              </a:rPr>
              <a:t>Unsere</a:t>
            </a:r>
            <a:r>
              <a:rPr lang="en-GB" sz="4000" b="1" dirty="0" smtClean="0">
                <a:latin typeface="+mj-lt"/>
                <a:ea typeface="Open Sans Extrabold" panose="020B0906030804020204" pitchFamily="34" charset="0"/>
                <a:cs typeface="Open Sans Extrabold" panose="020B0906030804020204" pitchFamily="34" charset="0"/>
              </a:rPr>
              <a:t> </a:t>
            </a:r>
            <a:r>
              <a:rPr lang="en-GB" sz="4000" b="1" dirty="0" err="1" smtClean="0">
                <a:latin typeface="+mj-lt"/>
                <a:ea typeface="Open Sans Extrabold" panose="020B0906030804020204" pitchFamily="34" charset="0"/>
                <a:cs typeface="Open Sans Extrabold" panose="020B0906030804020204" pitchFamily="34" charset="0"/>
              </a:rPr>
              <a:t>Schule</a:t>
            </a:r>
            <a:r>
              <a:rPr lang="en-GB" sz="4000" b="1" dirty="0" smtClean="0">
                <a:latin typeface="+mj-lt"/>
                <a:ea typeface="Open Sans Extrabold" panose="020B0906030804020204" pitchFamily="34" charset="0"/>
                <a:cs typeface="Open Sans Extrabold" panose="020B0906030804020204" pitchFamily="34" charset="0"/>
              </a:rPr>
              <a:t> </a:t>
            </a:r>
            <a:r>
              <a:rPr lang="en-GB" sz="4000" b="1" dirty="0" err="1" smtClean="0">
                <a:latin typeface="+mj-lt"/>
                <a:ea typeface="Open Sans Extrabold" panose="020B0906030804020204" pitchFamily="34" charset="0"/>
                <a:cs typeface="Open Sans Extrabold" panose="020B0906030804020204" pitchFamily="34" charset="0"/>
              </a:rPr>
              <a:t>stellt</a:t>
            </a:r>
            <a:r>
              <a:rPr lang="en-GB" sz="4000" b="1" dirty="0" smtClean="0">
                <a:latin typeface="+mj-lt"/>
                <a:ea typeface="Open Sans Extrabold" panose="020B0906030804020204" pitchFamily="34" charset="0"/>
                <a:cs typeface="Open Sans Extrabold" panose="020B0906030804020204" pitchFamily="34" charset="0"/>
              </a:rPr>
              <a:t> </a:t>
            </a:r>
            <a:r>
              <a:rPr lang="en-GB" sz="4000" b="1" dirty="0" err="1" smtClean="0">
                <a:latin typeface="+mj-lt"/>
                <a:ea typeface="Open Sans Extrabold" panose="020B0906030804020204" pitchFamily="34" charset="0"/>
                <a:cs typeface="Open Sans Extrabold" panose="020B0906030804020204" pitchFamily="34" charset="0"/>
              </a:rPr>
              <a:t>sich</a:t>
            </a:r>
            <a:r>
              <a:rPr lang="en-GB" sz="4000" b="1" dirty="0" smtClean="0">
                <a:latin typeface="+mj-lt"/>
                <a:ea typeface="Open Sans Extrabold" panose="020B0906030804020204" pitchFamily="34" charset="0"/>
                <a:cs typeface="Open Sans Extrabold" panose="020B0906030804020204" pitchFamily="34" charset="0"/>
              </a:rPr>
              <a:t> </a:t>
            </a:r>
            <a:r>
              <a:rPr lang="en-GB" sz="4000" b="1" dirty="0" err="1" smtClean="0">
                <a:latin typeface="+mj-lt"/>
                <a:ea typeface="Open Sans Extrabold" panose="020B0906030804020204" pitchFamily="34" charset="0"/>
                <a:cs typeface="Open Sans Extrabold" panose="020B0906030804020204" pitchFamily="34" charset="0"/>
              </a:rPr>
              <a:t>Ihnen</a:t>
            </a:r>
            <a:r>
              <a:rPr lang="en-GB" sz="4000" b="1" dirty="0" smtClean="0">
                <a:latin typeface="+mj-lt"/>
                <a:ea typeface="Open Sans Extrabold" panose="020B0906030804020204" pitchFamily="34" charset="0"/>
                <a:cs typeface="Open Sans Extrabold" panose="020B0906030804020204" pitchFamily="34" charset="0"/>
              </a:rPr>
              <a:t> </a:t>
            </a:r>
            <a:r>
              <a:rPr lang="en-GB" sz="4000" b="1" dirty="0" err="1" smtClean="0">
                <a:latin typeface="+mj-lt"/>
                <a:ea typeface="Open Sans Extrabold" panose="020B0906030804020204" pitchFamily="34" charset="0"/>
                <a:cs typeface="Open Sans Extrabold" panose="020B0906030804020204" pitchFamily="34" charset="0"/>
              </a:rPr>
              <a:t>vor</a:t>
            </a:r>
            <a:r>
              <a:rPr lang="en-GB" sz="4000" b="1" dirty="0" smtClean="0">
                <a:latin typeface="+mj-lt"/>
                <a:ea typeface="Open Sans Extrabold" panose="020B0906030804020204" pitchFamily="34" charset="0"/>
                <a:cs typeface="Open Sans Extrabold" panose="020B0906030804020204" pitchFamily="34" charset="0"/>
              </a:rPr>
              <a:t>!</a:t>
            </a:r>
            <a:endParaRPr lang="en-GB" sz="4000" b="1" dirty="0">
              <a:latin typeface="+mj-lt"/>
              <a:ea typeface="Open Sans Extrabold" panose="020B0906030804020204" pitchFamily="34" charset="0"/>
              <a:cs typeface="Open Sans Extrabold" panose="020B0906030804020204" pitchFamily="34" charset="0"/>
            </a:endParaRPr>
          </a:p>
        </p:txBody>
      </p:sp>
      <p:pic>
        <p:nvPicPr>
          <p:cNvPr id="29" name="Bild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13205" y="10587242"/>
            <a:ext cx="5450727"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Bild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57111" y="481263"/>
            <a:ext cx="3860033"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hteck 31"/>
          <p:cNvSpPr/>
          <p:nvPr/>
        </p:nvSpPr>
        <p:spPr>
          <a:xfrm>
            <a:off x="10095849" y="5269899"/>
            <a:ext cx="13394771" cy="6878806"/>
          </a:xfrm>
          <a:prstGeom prst="rect">
            <a:avLst/>
          </a:prstGeom>
        </p:spPr>
        <p:txBody>
          <a:bodyPr wrap="square">
            <a:spAutoFit/>
          </a:bodyPr>
          <a:lstStyle/>
          <a:p>
            <a:pPr algn="ctr" fontAlgn="auto">
              <a:lnSpc>
                <a:spcPct val="150000"/>
              </a:lnSpc>
              <a:spcBef>
                <a:spcPts val="0"/>
              </a:spcBef>
              <a:spcAft>
                <a:spcPts val="0"/>
              </a:spcAft>
              <a:defRPr/>
            </a:pPr>
            <a:endParaRPr lang="en-GB" sz="3600" u="sng" dirty="0" smtClean="0">
              <a:solidFill>
                <a:schemeClr val="bg1"/>
              </a:solidFill>
              <a:ea typeface="Open Sans Extrabold" panose="020B0906030804020204" pitchFamily="34" charset="0"/>
              <a:cs typeface="Open Sans Extrabold" panose="020B0906030804020204" pitchFamily="34" charset="0"/>
            </a:endParaRPr>
          </a:p>
          <a:p>
            <a:pPr algn="ctr" fontAlgn="auto">
              <a:lnSpc>
                <a:spcPct val="150000"/>
              </a:lnSpc>
              <a:spcBef>
                <a:spcPts val="0"/>
              </a:spcBef>
              <a:spcAft>
                <a:spcPts val="0"/>
              </a:spcAft>
              <a:defRPr/>
            </a:pPr>
            <a:endParaRPr lang="en-GB" sz="3600" u="sng" dirty="0">
              <a:solidFill>
                <a:schemeClr val="bg1"/>
              </a:solidFill>
              <a:ea typeface="Open Sans Extrabold" panose="020B0906030804020204" pitchFamily="34" charset="0"/>
              <a:cs typeface="Open Sans Extrabold" panose="020B0906030804020204" pitchFamily="34" charset="0"/>
            </a:endParaRPr>
          </a:p>
          <a:p>
            <a:pPr algn="ctr" fontAlgn="auto">
              <a:lnSpc>
                <a:spcPct val="150000"/>
              </a:lnSpc>
              <a:spcBef>
                <a:spcPts val="0"/>
              </a:spcBef>
              <a:spcAft>
                <a:spcPts val="0"/>
              </a:spcAft>
              <a:defRPr/>
            </a:pPr>
            <a:endParaRPr lang="en-GB" sz="3600" u="sng" dirty="0" smtClean="0">
              <a:solidFill>
                <a:schemeClr val="bg1"/>
              </a:solidFill>
              <a:ea typeface="Open Sans Extrabold" panose="020B0906030804020204" pitchFamily="34" charset="0"/>
              <a:cs typeface="Open Sans Extrabold" panose="020B0906030804020204" pitchFamily="34" charset="0"/>
            </a:endParaRPr>
          </a:p>
          <a:p>
            <a:pPr algn="ctr" fontAlgn="auto">
              <a:lnSpc>
                <a:spcPct val="150000"/>
              </a:lnSpc>
              <a:spcBef>
                <a:spcPts val="0"/>
              </a:spcBef>
              <a:spcAft>
                <a:spcPts val="0"/>
              </a:spcAft>
              <a:defRPr/>
            </a:pPr>
            <a:endParaRPr lang="en-GB" sz="3600" u="sng" dirty="0">
              <a:solidFill>
                <a:schemeClr val="bg1"/>
              </a:solidFill>
              <a:ea typeface="Open Sans Extrabold" panose="020B0906030804020204" pitchFamily="34" charset="0"/>
              <a:cs typeface="Open Sans Extrabold" panose="020B0906030804020204" pitchFamily="34" charset="0"/>
            </a:endParaRPr>
          </a:p>
          <a:p>
            <a:pPr algn="ctr" fontAlgn="auto">
              <a:lnSpc>
                <a:spcPct val="150000"/>
              </a:lnSpc>
              <a:spcBef>
                <a:spcPts val="0"/>
              </a:spcBef>
              <a:spcAft>
                <a:spcPts val="0"/>
              </a:spcAft>
              <a:defRPr/>
            </a:pPr>
            <a:endParaRPr lang="en-GB" sz="3600" b="1" u="sng" dirty="0" smtClean="0">
              <a:solidFill>
                <a:schemeClr val="bg1"/>
              </a:solidFill>
              <a:ea typeface="Open Sans Extrabold" panose="020B0906030804020204" pitchFamily="34" charset="0"/>
              <a:cs typeface="Open Sans Extrabold" panose="020B0906030804020204" pitchFamily="34" charset="0"/>
            </a:endParaRPr>
          </a:p>
          <a:p>
            <a:pPr algn="ctr" fontAlgn="auto">
              <a:lnSpc>
                <a:spcPct val="150000"/>
              </a:lnSpc>
              <a:spcBef>
                <a:spcPts val="0"/>
              </a:spcBef>
              <a:spcAft>
                <a:spcPts val="0"/>
              </a:spcAft>
              <a:defRPr/>
            </a:pPr>
            <a:endParaRPr lang="en-GB" sz="1000" dirty="0" smtClean="0">
              <a:solidFill>
                <a:schemeClr val="bg1"/>
              </a:solidFill>
              <a:ea typeface="Open Sans Extrabold" panose="020B0906030804020204" pitchFamily="34" charset="0"/>
              <a:cs typeface="Open Sans Extrabold" panose="020B0906030804020204" pitchFamily="34" charset="0"/>
            </a:endParaRPr>
          </a:p>
          <a:p>
            <a:pPr algn="ctr" fontAlgn="auto">
              <a:lnSpc>
                <a:spcPct val="150000"/>
              </a:lnSpc>
              <a:spcBef>
                <a:spcPts val="0"/>
              </a:spcBef>
              <a:spcAft>
                <a:spcPts val="0"/>
              </a:spcAft>
              <a:defRPr/>
            </a:pPr>
            <a:endParaRPr lang="en-GB" sz="3200" dirty="0" smtClean="0">
              <a:solidFill>
                <a:schemeClr val="bg1"/>
              </a:solidFill>
              <a:ea typeface="Open Sans Extrabold" panose="020B0906030804020204" pitchFamily="34" charset="0"/>
              <a:cs typeface="Open Sans Extrabold" panose="020B0906030804020204" pitchFamily="34" charset="0"/>
            </a:endParaRPr>
          </a:p>
          <a:p>
            <a:pPr algn="ctr" fontAlgn="auto">
              <a:lnSpc>
                <a:spcPct val="150000"/>
              </a:lnSpc>
              <a:spcBef>
                <a:spcPts val="0"/>
              </a:spcBef>
              <a:spcAft>
                <a:spcPts val="0"/>
              </a:spcAft>
              <a:defRPr/>
            </a:pPr>
            <a:endParaRPr lang="en-GB" sz="3200" dirty="0">
              <a:solidFill>
                <a:schemeClr val="bg1"/>
              </a:solidFill>
              <a:ea typeface="Open Sans Extrabold" panose="020B0906030804020204" pitchFamily="34" charset="0"/>
              <a:cs typeface="Open Sans Extrabold" panose="020B0906030804020204" pitchFamily="34" charset="0"/>
            </a:endParaRPr>
          </a:p>
          <a:p>
            <a:pPr algn="ctr" fontAlgn="auto">
              <a:lnSpc>
                <a:spcPct val="150000"/>
              </a:lnSpc>
              <a:spcBef>
                <a:spcPts val="0"/>
              </a:spcBef>
              <a:spcAft>
                <a:spcPts val="0"/>
              </a:spcAft>
              <a:defRPr/>
            </a:pPr>
            <a:r>
              <a:rPr lang="en-GB" sz="2000" dirty="0" smtClean="0">
                <a:solidFill>
                  <a:schemeClr val="bg1"/>
                </a:solidFill>
                <a:ea typeface="Open Sans Extrabold" panose="020B0906030804020204" pitchFamily="34" charset="0"/>
                <a:cs typeface="Open Sans Extrabold" panose="020B0906030804020204" pitchFamily="34" charset="0"/>
              </a:rPr>
              <a:t>v. l.: Thomas </a:t>
            </a:r>
            <a:r>
              <a:rPr lang="en-GB" sz="2000" dirty="0" err="1" smtClean="0">
                <a:solidFill>
                  <a:schemeClr val="bg1"/>
                </a:solidFill>
                <a:ea typeface="Open Sans Extrabold" panose="020B0906030804020204" pitchFamily="34" charset="0"/>
                <a:cs typeface="Open Sans Extrabold" panose="020B0906030804020204" pitchFamily="34" charset="0"/>
              </a:rPr>
              <a:t>Laustroer</a:t>
            </a:r>
            <a:r>
              <a:rPr lang="en-GB" sz="2000" dirty="0" smtClean="0">
                <a:solidFill>
                  <a:schemeClr val="bg1"/>
                </a:solidFill>
                <a:ea typeface="Open Sans Extrabold" panose="020B0906030804020204" pitchFamily="34" charset="0"/>
                <a:cs typeface="Open Sans Extrabold" panose="020B0906030804020204" pitchFamily="34" charset="0"/>
              </a:rPr>
              <a:t> (</a:t>
            </a:r>
            <a:r>
              <a:rPr lang="en-GB" sz="2000" dirty="0" err="1" smtClean="0">
                <a:solidFill>
                  <a:schemeClr val="bg1"/>
                </a:solidFill>
                <a:ea typeface="Open Sans Extrabold" panose="020B0906030804020204" pitchFamily="34" charset="0"/>
                <a:cs typeface="Open Sans Extrabold" panose="020B0906030804020204" pitchFamily="34" charset="0"/>
              </a:rPr>
              <a:t>stellv</a:t>
            </a:r>
            <a:r>
              <a:rPr lang="en-GB" sz="2000" dirty="0" smtClean="0">
                <a:solidFill>
                  <a:schemeClr val="bg1"/>
                </a:solidFill>
                <a:ea typeface="Open Sans Extrabold" panose="020B0906030804020204" pitchFamily="34" charset="0"/>
                <a:cs typeface="Open Sans Extrabold" panose="020B0906030804020204" pitchFamily="34" charset="0"/>
              </a:rPr>
              <a:t>. </a:t>
            </a:r>
            <a:r>
              <a:rPr lang="en-GB" sz="2000" dirty="0" err="1" smtClean="0">
                <a:solidFill>
                  <a:schemeClr val="bg1"/>
                </a:solidFill>
                <a:ea typeface="Open Sans Extrabold" panose="020B0906030804020204" pitchFamily="34" charset="0"/>
                <a:cs typeface="Open Sans Extrabold" panose="020B0906030804020204" pitchFamily="34" charset="0"/>
              </a:rPr>
              <a:t>Schulleiter</a:t>
            </a:r>
            <a:r>
              <a:rPr lang="en-GB" sz="2000" dirty="0" smtClean="0">
                <a:solidFill>
                  <a:schemeClr val="bg1"/>
                </a:solidFill>
                <a:ea typeface="Open Sans Extrabold" panose="020B0906030804020204" pitchFamily="34" charset="0"/>
                <a:cs typeface="Open Sans Extrabold" panose="020B0906030804020204" pitchFamily="34" charset="0"/>
              </a:rPr>
              <a:t>), </a:t>
            </a:r>
            <a:r>
              <a:rPr lang="en-GB" sz="2000" dirty="0" err="1" smtClean="0">
                <a:solidFill>
                  <a:schemeClr val="bg1"/>
                </a:solidFill>
                <a:ea typeface="Open Sans Extrabold" panose="020B0906030804020204" pitchFamily="34" charset="0"/>
                <a:cs typeface="Open Sans Extrabold" panose="020B0906030804020204" pitchFamily="34" charset="0"/>
              </a:rPr>
              <a:t>Carolin</a:t>
            </a:r>
            <a:r>
              <a:rPr lang="en-GB" sz="2000" dirty="0" smtClean="0">
                <a:solidFill>
                  <a:schemeClr val="bg1"/>
                </a:solidFill>
                <a:ea typeface="Open Sans Extrabold" panose="020B0906030804020204" pitchFamily="34" charset="0"/>
                <a:cs typeface="Open Sans Extrabold" panose="020B0906030804020204" pitchFamily="34" charset="0"/>
              </a:rPr>
              <a:t> </a:t>
            </a:r>
            <a:r>
              <a:rPr lang="en-GB" sz="2000" dirty="0" err="1" smtClean="0">
                <a:solidFill>
                  <a:schemeClr val="bg1"/>
                </a:solidFill>
                <a:ea typeface="Open Sans Extrabold" panose="020B0906030804020204" pitchFamily="34" charset="0"/>
                <a:cs typeface="Open Sans Extrabold" panose="020B0906030804020204" pitchFamily="34" charset="0"/>
              </a:rPr>
              <a:t>Arend</a:t>
            </a:r>
            <a:r>
              <a:rPr lang="en-GB" sz="2000" dirty="0" smtClean="0">
                <a:solidFill>
                  <a:schemeClr val="bg1"/>
                </a:solidFill>
                <a:ea typeface="Open Sans Extrabold" panose="020B0906030804020204" pitchFamily="34" charset="0"/>
                <a:cs typeface="Open Sans Extrabold" panose="020B0906030804020204" pitchFamily="34" charset="0"/>
              </a:rPr>
              <a:t> (</a:t>
            </a:r>
            <a:r>
              <a:rPr lang="en-GB" sz="2000" dirty="0" err="1" smtClean="0">
                <a:solidFill>
                  <a:schemeClr val="bg1"/>
                </a:solidFill>
                <a:ea typeface="Open Sans Extrabold" panose="020B0906030804020204" pitchFamily="34" charset="0"/>
                <a:cs typeface="Open Sans Extrabold" panose="020B0906030804020204" pitchFamily="34" charset="0"/>
              </a:rPr>
              <a:t>Didaktische</a:t>
            </a:r>
            <a:r>
              <a:rPr lang="en-GB" sz="2000" dirty="0" smtClean="0">
                <a:solidFill>
                  <a:schemeClr val="bg1"/>
                </a:solidFill>
                <a:ea typeface="Open Sans Extrabold" panose="020B0906030804020204" pitchFamily="34" charset="0"/>
                <a:cs typeface="Open Sans Extrabold" panose="020B0906030804020204" pitchFamily="34" charset="0"/>
              </a:rPr>
              <a:t> </a:t>
            </a:r>
            <a:r>
              <a:rPr lang="en-GB" sz="2000" dirty="0" err="1" smtClean="0">
                <a:solidFill>
                  <a:schemeClr val="bg1"/>
                </a:solidFill>
                <a:ea typeface="Open Sans Extrabold" panose="020B0906030804020204" pitchFamily="34" charset="0"/>
                <a:cs typeface="Open Sans Extrabold" panose="020B0906030804020204" pitchFamily="34" charset="0"/>
              </a:rPr>
              <a:t>Leiterin</a:t>
            </a:r>
            <a:r>
              <a:rPr lang="en-GB" sz="2000" dirty="0" smtClean="0">
                <a:solidFill>
                  <a:schemeClr val="bg1"/>
                </a:solidFill>
                <a:ea typeface="Open Sans Extrabold" panose="020B0906030804020204" pitchFamily="34" charset="0"/>
                <a:cs typeface="Open Sans Extrabold" panose="020B0906030804020204" pitchFamily="34" charset="0"/>
              </a:rPr>
              <a:t>, Ellen </a:t>
            </a:r>
            <a:r>
              <a:rPr lang="en-GB" sz="2000" dirty="0" err="1" smtClean="0">
                <a:solidFill>
                  <a:schemeClr val="bg1"/>
                </a:solidFill>
                <a:ea typeface="Open Sans Extrabold" panose="020B0906030804020204" pitchFamily="34" charset="0"/>
                <a:cs typeface="Open Sans Extrabold" panose="020B0906030804020204" pitchFamily="34" charset="0"/>
              </a:rPr>
              <a:t>Kaptain</a:t>
            </a:r>
            <a:r>
              <a:rPr lang="en-GB" sz="2000" dirty="0" smtClean="0">
                <a:solidFill>
                  <a:schemeClr val="bg1"/>
                </a:solidFill>
                <a:ea typeface="Open Sans Extrabold" panose="020B0906030804020204" pitchFamily="34" charset="0"/>
                <a:cs typeface="Open Sans Extrabold" panose="020B0906030804020204" pitchFamily="34" charset="0"/>
              </a:rPr>
              <a:t> (</a:t>
            </a:r>
            <a:r>
              <a:rPr lang="en-GB" sz="2000" dirty="0" err="1" smtClean="0">
                <a:solidFill>
                  <a:schemeClr val="bg1"/>
                </a:solidFill>
                <a:ea typeface="Open Sans Extrabold" panose="020B0906030804020204" pitchFamily="34" charset="0"/>
                <a:cs typeface="Open Sans Extrabold" panose="020B0906030804020204" pitchFamily="34" charset="0"/>
              </a:rPr>
              <a:t>Schulleiterin</a:t>
            </a:r>
            <a:r>
              <a:rPr lang="en-GB" sz="2000" dirty="0" smtClean="0">
                <a:solidFill>
                  <a:schemeClr val="bg1"/>
                </a:solidFill>
                <a:ea typeface="Open Sans Extrabold" panose="020B0906030804020204" pitchFamily="34" charset="0"/>
                <a:cs typeface="Open Sans Extrabold" panose="020B0906030804020204" pitchFamily="34" charset="0"/>
              </a:rPr>
              <a:t>), </a:t>
            </a:r>
          </a:p>
          <a:p>
            <a:pPr algn="ctr" fontAlgn="auto">
              <a:lnSpc>
                <a:spcPct val="150000"/>
              </a:lnSpc>
              <a:spcBef>
                <a:spcPts val="0"/>
              </a:spcBef>
              <a:spcAft>
                <a:spcPts val="0"/>
              </a:spcAft>
              <a:defRPr/>
            </a:pPr>
            <a:r>
              <a:rPr lang="en-GB" sz="2000" dirty="0" err="1" smtClean="0">
                <a:solidFill>
                  <a:schemeClr val="bg1"/>
                </a:solidFill>
                <a:ea typeface="Open Sans Extrabold" panose="020B0906030804020204" pitchFamily="34" charset="0"/>
                <a:cs typeface="Open Sans Extrabold" panose="020B0906030804020204" pitchFamily="34" charset="0"/>
              </a:rPr>
              <a:t>Wim</a:t>
            </a:r>
            <a:r>
              <a:rPr lang="en-GB" sz="2000" dirty="0" smtClean="0">
                <a:solidFill>
                  <a:schemeClr val="bg1"/>
                </a:solidFill>
                <a:ea typeface="Open Sans Extrabold" panose="020B0906030804020204" pitchFamily="34" charset="0"/>
                <a:cs typeface="Open Sans Extrabold" panose="020B0906030804020204" pitchFamily="34" charset="0"/>
              </a:rPr>
              <a:t> </a:t>
            </a:r>
            <a:r>
              <a:rPr lang="en-GB" sz="2000" dirty="0" err="1" smtClean="0">
                <a:solidFill>
                  <a:schemeClr val="bg1"/>
                </a:solidFill>
                <a:ea typeface="Open Sans Extrabold" panose="020B0906030804020204" pitchFamily="34" charset="0"/>
                <a:cs typeface="Open Sans Extrabold" panose="020B0906030804020204" pitchFamily="34" charset="0"/>
              </a:rPr>
              <a:t>Holtmann</a:t>
            </a:r>
            <a:r>
              <a:rPr lang="en-GB" sz="2000" dirty="0" smtClean="0">
                <a:solidFill>
                  <a:schemeClr val="bg1"/>
                </a:solidFill>
                <a:ea typeface="Open Sans Extrabold" panose="020B0906030804020204" pitchFamily="34" charset="0"/>
                <a:cs typeface="Open Sans Extrabold" panose="020B0906030804020204" pitchFamily="34" charset="0"/>
              </a:rPr>
              <a:t> (</a:t>
            </a:r>
            <a:r>
              <a:rPr lang="en-GB" sz="2000" dirty="0" err="1" smtClean="0">
                <a:solidFill>
                  <a:schemeClr val="bg1"/>
                </a:solidFill>
                <a:ea typeface="Open Sans Extrabold" panose="020B0906030804020204" pitchFamily="34" charset="0"/>
                <a:cs typeface="Open Sans Extrabold" panose="020B0906030804020204" pitchFamily="34" charset="0"/>
              </a:rPr>
              <a:t>Abteilungsleiter</a:t>
            </a:r>
            <a:r>
              <a:rPr lang="en-GB" sz="2000" dirty="0" smtClean="0">
                <a:solidFill>
                  <a:schemeClr val="bg1"/>
                </a:solidFill>
                <a:ea typeface="Open Sans Extrabold" panose="020B0906030804020204" pitchFamily="34" charset="0"/>
                <a:cs typeface="Open Sans Extrabold" panose="020B0906030804020204" pitchFamily="34" charset="0"/>
              </a:rPr>
              <a:t> II) und Claudia </a:t>
            </a:r>
            <a:r>
              <a:rPr lang="en-GB" sz="2000" dirty="0" err="1" smtClean="0">
                <a:solidFill>
                  <a:schemeClr val="bg1"/>
                </a:solidFill>
                <a:ea typeface="Open Sans Extrabold" panose="020B0906030804020204" pitchFamily="34" charset="0"/>
                <a:cs typeface="Open Sans Extrabold" panose="020B0906030804020204" pitchFamily="34" charset="0"/>
              </a:rPr>
              <a:t>Lietz</a:t>
            </a:r>
            <a:r>
              <a:rPr lang="en-GB" sz="2000" dirty="0" smtClean="0">
                <a:solidFill>
                  <a:schemeClr val="bg1"/>
                </a:solidFill>
                <a:ea typeface="Open Sans Extrabold" panose="020B0906030804020204" pitchFamily="34" charset="0"/>
                <a:cs typeface="Open Sans Extrabold" panose="020B0906030804020204" pitchFamily="34" charset="0"/>
              </a:rPr>
              <a:t> (</a:t>
            </a:r>
            <a:r>
              <a:rPr lang="en-GB" sz="2000" dirty="0" err="1" smtClean="0">
                <a:solidFill>
                  <a:schemeClr val="bg1"/>
                </a:solidFill>
                <a:ea typeface="Open Sans Extrabold" panose="020B0906030804020204" pitchFamily="34" charset="0"/>
                <a:cs typeface="Open Sans Extrabold" panose="020B0906030804020204" pitchFamily="34" charset="0"/>
              </a:rPr>
              <a:t>Abteilungsleiterin</a:t>
            </a:r>
            <a:r>
              <a:rPr lang="en-GB" sz="2000" dirty="0" smtClean="0">
                <a:solidFill>
                  <a:schemeClr val="bg1"/>
                </a:solidFill>
                <a:ea typeface="Open Sans Extrabold" panose="020B0906030804020204" pitchFamily="34" charset="0"/>
                <a:cs typeface="Open Sans Extrabold" panose="020B0906030804020204" pitchFamily="34" charset="0"/>
              </a:rPr>
              <a:t> I)</a:t>
            </a:r>
          </a:p>
        </p:txBody>
      </p:sp>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53001" y="5486818"/>
            <a:ext cx="8067842" cy="5378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4"/>
          <p:cNvGrpSpPr/>
          <p:nvPr/>
        </p:nvGrpSpPr>
        <p:grpSpPr>
          <a:xfrm>
            <a:off x="10095850" y="-1194715"/>
            <a:ext cx="7636044" cy="7592665"/>
            <a:chOff x="3810496" y="1813942"/>
            <a:chExt cx="279400" cy="277813"/>
          </a:xfrm>
          <a:solidFill>
            <a:schemeClr val="tx2">
              <a:lumMod val="20000"/>
              <a:lumOff val="80000"/>
              <a:alpha val="5000"/>
            </a:schemeClr>
          </a:solidFill>
        </p:grpSpPr>
        <p:sp>
          <p:nvSpPr>
            <p:cNvPr id="16" name="Freeform 53"/>
            <p:cNvSpPr>
              <a:spLocks noChangeArrowheads="1"/>
            </p:cNvSpPr>
            <p:nvPr/>
          </p:nvSpPr>
          <p:spPr bwMode="auto">
            <a:xfrm>
              <a:off x="3872409" y="1883792"/>
              <a:ext cx="153987" cy="146050"/>
            </a:xfrm>
            <a:custGeom>
              <a:avLst/>
              <a:gdLst>
                <a:gd name="T0" fmla="*/ 425 w 426"/>
                <a:gd name="T1" fmla="*/ 193 h 406"/>
                <a:gd name="T2" fmla="*/ 425 w 426"/>
                <a:gd name="T3" fmla="*/ 193 h 406"/>
                <a:gd name="T4" fmla="*/ 213 w 426"/>
                <a:gd name="T5" fmla="*/ 0 h 406"/>
                <a:gd name="T6" fmla="*/ 0 w 426"/>
                <a:gd name="T7" fmla="*/ 193 h 406"/>
                <a:gd name="T8" fmla="*/ 213 w 426"/>
                <a:gd name="T9" fmla="*/ 405 h 406"/>
                <a:gd name="T10" fmla="*/ 425 w 426"/>
                <a:gd name="T11" fmla="*/ 193 h 406"/>
              </a:gdLst>
              <a:ahLst/>
              <a:cxnLst>
                <a:cxn ang="0">
                  <a:pos x="T0" y="T1"/>
                </a:cxn>
                <a:cxn ang="0">
                  <a:pos x="T2" y="T3"/>
                </a:cxn>
                <a:cxn ang="0">
                  <a:pos x="T4" y="T5"/>
                </a:cxn>
                <a:cxn ang="0">
                  <a:pos x="T6" y="T7"/>
                </a:cxn>
                <a:cxn ang="0">
                  <a:pos x="T8" y="T9"/>
                </a:cxn>
                <a:cxn ang="0">
                  <a:pos x="T10" y="T11"/>
                </a:cxn>
              </a:cxnLst>
              <a:rect l="0" t="0" r="r" b="b"/>
              <a:pathLst>
                <a:path w="426" h="406">
                  <a:moveTo>
                    <a:pt x="425" y="193"/>
                  </a:moveTo>
                  <a:lnTo>
                    <a:pt x="425" y="193"/>
                  </a:lnTo>
                  <a:cubicBezTo>
                    <a:pt x="425" y="78"/>
                    <a:pt x="328" y="0"/>
                    <a:pt x="213" y="0"/>
                  </a:cubicBezTo>
                  <a:cubicBezTo>
                    <a:pt x="97" y="0"/>
                    <a:pt x="0" y="78"/>
                    <a:pt x="0" y="193"/>
                  </a:cubicBezTo>
                  <a:cubicBezTo>
                    <a:pt x="0" y="309"/>
                    <a:pt x="97" y="405"/>
                    <a:pt x="213" y="405"/>
                  </a:cubicBezTo>
                  <a:cubicBezTo>
                    <a:pt x="328" y="405"/>
                    <a:pt x="425" y="309"/>
                    <a:pt x="425" y="193"/>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7" name="Freeform 54"/>
            <p:cNvSpPr>
              <a:spLocks noChangeArrowheads="1"/>
            </p:cNvSpPr>
            <p:nvPr/>
          </p:nvSpPr>
          <p:spPr bwMode="auto">
            <a:xfrm>
              <a:off x="3810496" y="1947292"/>
              <a:ext cx="41275" cy="20638"/>
            </a:xfrm>
            <a:custGeom>
              <a:avLst/>
              <a:gdLst>
                <a:gd name="T0" fmla="*/ 115 w 116"/>
                <a:gd name="T1" fmla="*/ 58 h 59"/>
                <a:gd name="T2" fmla="*/ 115 w 116"/>
                <a:gd name="T3" fmla="*/ 58 h 59"/>
                <a:gd name="T4" fmla="*/ 115 w 116"/>
                <a:gd name="T5" fmla="*/ 0 h 59"/>
                <a:gd name="T6" fmla="*/ 115 w 116"/>
                <a:gd name="T7" fmla="*/ 0 h 59"/>
                <a:gd name="T8" fmla="*/ 115 w 116"/>
                <a:gd name="T9" fmla="*/ 0 h 59"/>
                <a:gd name="T10" fmla="*/ 0 w 116"/>
                <a:gd name="T11" fmla="*/ 19 h 59"/>
                <a:gd name="T12" fmla="*/ 0 w 116"/>
                <a:gd name="T13" fmla="*/ 38 h 59"/>
                <a:gd name="T14" fmla="*/ 115 w 116"/>
                <a:gd name="T15" fmla="*/ 58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59">
                  <a:moveTo>
                    <a:pt x="115" y="58"/>
                  </a:moveTo>
                  <a:lnTo>
                    <a:pt x="115" y="58"/>
                  </a:lnTo>
                  <a:cubicBezTo>
                    <a:pt x="115" y="0"/>
                    <a:pt x="115" y="0"/>
                    <a:pt x="115" y="0"/>
                  </a:cubicBezTo>
                  <a:lnTo>
                    <a:pt x="115" y="0"/>
                  </a:lnTo>
                  <a:lnTo>
                    <a:pt x="115" y="0"/>
                  </a:lnTo>
                  <a:cubicBezTo>
                    <a:pt x="0" y="19"/>
                    <a:pt x="0" y="19"/>
                    <a:pt x="0" y="19"/>
                  </a:cubicBezTo>
                  <a:lnTo>
                    <a:pt x="0" y="38"/>
                  </a:lnTo>
                  <a:cubicBezTo>
                    <a:pt x="115" y="58"/>
                    <a:pt x="115" y="58"/>
                    <a:pt x="115" y="58"/>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8" name="Freeform 55"/>
            <p:cNvSpPr>
              <a:spLocks noChangeArrowheads="1"/>
            </p:cNvSpPr>
            <p:nvPr/>
          </p:nvSpPr>
          <p:spPr bwMode="auto">
            <a:xfrm>
              <a:off x="4047034" y="1947292"/>
              <a:ext cx="42862" cy="20638"/>
            </a:xfrm>
            <a:custGeom>
              <a:avLst/>
              <a:gdLst>
                <a:gd name="T0" fmla="*/ 116 w 117"/>
                <a:gd name="T1" fmla="*/ 19 h 59"/>
                <a:gd name="T2" fmla="*/ 116 w 117"/>
                <a:gd name="T3" fmla="*/ 19 h 59"/>
                <a:gd name="T4" fmla="*/ 0 w 117"/>
                <a:gd name="T5" fmla="*/ 0 h 59"/>
                <a:gd name="T6" fmla="*/ 0 w 117"/>
                <a:gd name="T7" fmla="*/ 0 h 59"/>
                <a:gd name="T8" fmla="*/ 0 w 117"/>
                <a:gd name="T9" fmla="*/ 0 h 59"/>
                <a:gd name="T10" fmla="*/ 0 w 117"/>
                <a:gd name="T11" fmla="*/ 58 h 59"/>
                <a:gd name="T12" fmla="*/ 0 w 117"/>
                <a:gd name="T13" fmla="*/ 58 h 59"/>
                <a:gd name="T14" fmla="*/ 0 w 117"/>
                <a:gd name="T15" fmla="*/ 58 h 59"/>
                <a:gd name="T16" fmla="*/ 116 w 117"/>
                <a:gd name="T17" fmla="*/ 38 h 59"/>
                <a:gd name="T18" fmla="*/ 116 w 117"/>
                <a:gd name="T19" fmla="*/ 1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59">
                  <a:moveTo>
                    <a:pt x="116" y="19"/>
                  </a:moveTo>
                  <a:lnTo>
                    <a:pt x="116" y="19"/>
                  </a:lnTo>
                  <a:cubicBezTo>
                    <a:pt x="0" y="0"/>
                    <a:pt x="0" y="0"/>
                    <a:pt x="0" y="0"/>
                  </a:cubicBezTo>
                  <a:lnTo>
                    <a:pt x="0" y="0"/>
                  </a:lnTo>
                  <a:lnTo>
                    <a:pt x="0" y="0"/>
                  </a:lnTo>
                  <a:cubicBezTo>
                    <a:pt x="0" y="58"/>
                    <a:pt x="0" y="58"/>
                    <a:pt x="0" y="58"/>
                  </a:cubicBezTo>
                  <a:lnTo>
                    <a:pt x="0" y="58"/>
                  </a:lnTo>
                  <a:lnTo>
                    <a:pt x="0" y="58"/>
                  </a:lnTo>
                  <a:cubicBezTo>
                    <a:pt x="116" y="38"/>
                    <a:pt x="116" y="38"/>
                    <a:pt x="116" y="38"/>
                  </a:cubicBezTo>
                  <a:lnTo>
                    <a:pt x="116" y="19"/>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9" name="Freeform 56"/>
            <p:cNvSpPr>
              <a:spLocks noChangeArrowheads="1"/>
            </p:cNvSpPr>
            <p:nvPr/>
          </p:nvSpPr>
          <p:spPr bwMode="auto">
            <a:xfrm>
              <a:off x="3935909" y="2050480"/>
              <a:ext cx="28575" cy="41275"/>
            </a:xfrm>
            <a:custGeom>
              <a:avLst/>
              <a:gdLst>
                <a:gd name="T0" fmla="*/ 58 w 78"/>
                <a:gd name="T1" fmla="*/ 0 h 116"/>
                <a:gd name="T2" fmla="*/ 58 w 78"/>
                <a:gd name="T3" fmla="*/ 0 h 116"/>
                <a:gd name="T4" fmla="*/ 0 w 78"/>
                <a:gd name="T5" fmla="*/ 0 h 116"/>
                <a:gd name="T6" fmla="*/ 0 w 78"/>
                <a:gd name="T7" fmla="*/ 0 h 116"/>
                <a:gd name="T8" fmla="*/ 0 w 78"/>
                <a:gd name="T9" fmla="*/ 0 h 116"/>
                <a:gd name="T10" fmla="*/ 39 w 78"/>
                <a:gd name="T11" fmla="*/ 115 h 116"/>
                <a:gd name="T12" fmla="*/ 39 w 78"/>
                <a:gd name="T13" fmla="*/ 115 h 116"/>
                <a:gd name="T14" fmla="*/ 77 w 78"/>
                <a:gd name="T15" fmla="*/ 0 h 116"/>
                <a:gd name="T16" fmla="*/ 77 w 78"/>
                <a:gd name="T17" fmla="*/ 0 h 116"/>
                <a:gd name="T18" fmla="*/ 58 w 78"/>
                <a:gd name="T1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16">
                  <a:moveTo>
                    <a:pt x="58" y="0"/>
                  </a:moveTo>
                  <a:lnTo>
                    <a:pt x="58" y="0"/>
                  </a:lnTo>
                  <a:cubicBezTo>
                    <a:pt x="0" y="0"/>
                    <a:pt x="0" y="0"/>
                    <a:pt x="0" y="0"/>
                  </a:cubicBezTo>
                  <a:lnTo>
                    <a:pt x="0" y="0"/>
                  </a:lnTo>
                  <a:lnTo>
                    <a:pt x="0" y="0"/>
                  </a:lnTo>
                  <a:cubicBezTo>
                    <a:pt x="39" y="115"/>
                    <a:pt x="39" y="115"/>
                    <a:pt x="39" y="115"/>
                  </a:cubicBezTo>
                  <a:lnTo>
                    <a:pt x="39" y="115"/>
                  </a:lnTo>
                  <a:cubicBezTo>
                    <a:pt x="77" y="0"/>
                    <a:pt x="77" y="0"/>
                    <a:pt x="77" y="0"/>
                  </a:cubicBezTo>
                  <a:lnTo>
                    <a:pt x="77" y="0"/>
                  </a:ln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0" name="Freeform 57"/>
            <p:cNvSpPr>
              <a:spLocks noChangeArrowheads="1"/>
            </p:cNvSpPr>
            <p:nvPr/>
          </p:nvSpPr>
          <p:spPr bwMode="auto">
            <a:xfrm>
              <a:off x="3935909" y="1813942"/>
              <a:ext cx="28575" cy="49213"/>
            </a:xfrm>
            <a:custGeom>
              <a:avLst/>
              <a:gdLst>
                <a:gd name="T0" fmla="*/ 0 w 78"/>
                <a:gd name="T1" fmla="*/ 135 h 136"/>
                <a:gd name="T2" fmla="*/ 0 w 78"/>
                <a:gd name="T3" fmla="*/ 135 h 136"/>
                <a:gd name="T4" fmla="*/ 58 w 78"/>
                <a:gd name="T5" fmla="*/ 135 h 136"/>
                <a:gd name="T6" fmla="*/ 77 w 78"/>
                <a:gd name="T7" fmla="*/ 135 h 136"/>
                <a:gd name="T8" fmla="*/ 77 w 78"/>
                <a:gd name="T9" fmla="*/ 135 h 136"/>
                <a:gd name="T10" fmla="*/ 39 w 78"/>
                <a:gd name="T11" fmla="*/ 19 h 136"/>
                <a:gd name="T12" fmla="*/ 39 w 78"/>
                <a:gd name="T13" fmla="*/ 19 h 136"/>
                <a:gd name="T14" fmla="*/ 0 w 78"/>
                <a:gd name="T15" fmla="*/ 135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36">
                  <a:moveTo>
                    <a:pt x="0" y="135"/>
                  </a:moveTo>
                  <a:lnTo>
                    <a:pt x="0" y="135"/>
                  </a:lnTo>
                  <a:cubicBezTo>
                    <a:pt x="58" y="135"/>
                    <a:pt x="58" y="135"/>
                    <a:pt x="58" y="135"/>
                  </a:cubicBezTo>
                  <a:lnTo>
                    <a:pt x="77" y="135"/>
                  </a:lnTo>
                  <a:lnTo>
                    <a:pt x="77" y="135"/>
                  </a:lnTo>
                  <a:cubicBezTo>
                    <a:pt x="39" y="19"/>
                    <a:pt x="39" y="19"/>
                    <a:pt x="39" y="19"/>
                  </a:cubicBezTo>
                  <a:cubicBezTo>
                    <a:pt x="39" y="0"/>
                    <a:pt x="39" y="0"/>
                    <a:pt x="39" y="19"/>
                  </a:cubicBezTo>
                  <a:cubicBezTo>
                    <a:pt x="0" y="135"/>
                    <a:pt x="0" y="135"/>
                    <a:pt x="0" y="135"/>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1" name="Freeform 58"/>
            <p:cNvSpPr>
              <a:spLocks noChangeArrowheads="1"/>
            </p:cNvSpPr>
            <p:nvPr/>
          </p:nvSpPr>
          <p:spPr bwMode="auto">
            <a:xfrm>
              <a:off x="3851771" y="2015555"/>
              <a:ext cx="34925" cy="42862"/>
            </a:xfrm>
            <a:custGeom>
              <a:avLst/>
              <a:gdLst>
                <a:gd name="T0" fmla="*/ 58 w 98"/>
                <a:gd name="T1" fmla="*/ 0 h 117"/>
                <a:gd name="T2" fmla="*/ 58 w 98"/>
                <a:gd name="T3" fmla="*/ 0 h 117"/>
                <a:gd name="T4" fmla="*/ 58 w 98"/>
                <a:gd name="T5" fmla="*/ 0 h 117"/>
                <a:gd name="T6" fmla="*/ 58 w 98"/>
                <a:gd name="T7" fmla="*/ 0 h 117"/>
                <a:gd name="T8" fmla="*/ 0 w 98"/>
                <a:gd name="T9" fmla="*/ 97 h 117"/>
                <a:gd name="T10" fmla="*/ 0 w 98"/>
                <a:gd name="T11" fmla="*/ 97 h 117"/>
                <a:gd name="T12" fmla="*/ 97 w 98"/>
                <a:gd name="T13" fmla="*/ 38 h 117"/>
                <a:gd name="T14" fmla="*/ 97 w 98"/>
                <a:gd name="T15" fmla="*/ 38 h 117"/>
                <a:gd name="T16" fmla="*/ 97 w 98"/>
                <a:gd name="T17" fmla="*/ 38 h 117"/>
                <a:gd name="T18" fmla="*/ 58 w 98"/>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17">
                  <a:moveTo>
                    <a:pt x="58" y="0"/>
                  </a:moveTo>
                  <a:lnTo>
                    <a:pt x="58" y="0"/>
                  </a:lnTo>
                  <a:lnTo>
                    <a:pt x="58" y="0"/>
                  </a:lnTo>
                  <a:lnTo>
                    <a:pt x="58" y="0"/>
                  </a:lnTo>
                  <a:cubicBezTo>
                    <a:pt x="0" y="97"/>
                    <a:pt x="0" y="97"/>
                    <a:pt x="0" y="97"/>
                  </a:cubicBezTo>
                  <a:cubicBezTo>
                    <a:pt x="0" y="97"/>
                    <a:pt x="0" y="116"/>
                    <a:pt x="0" y="97"/>
                  </a:cubicBezTo>
                  <a:cubicBezTo>
                    <a:pt x="97" y="38"/>
                    <a:pt x="97" y="38"/>
                    <a:pt x="97" y="38"/>
                  </a:cubicBezTo>
                  <a:lnTo>
                    <a:pt x="97" y="38"/>
                  </a:lnTo>
                  <a:lnTo>
                    <a:pt x="97" y="38"/>
                  </a:ln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2" name="Freeform 59"/>
            <p:cNvSpPr>
              <a:spLocks noChangeArrowheads="1"/>
            </p:cNvSpPr>
            <p:nvPr/>
          </p:nvSpPr>
          <p:spPr bwMode="auto">
            <a:xfrm>
              <a:off x="4005759" y="1856805"/>
              <a:ext cx="42862" cy="42862"/>
            </a:xfrm>
            <a:custGeom>
              <a:avLst/>
              <a:gdLst>
                <a:gd name="T0" fmla="*/ 38 w 117"/>
                <a:gd name="T1" fmla="*/ 116 h 117"/>
                <a:gd name="T2" fmla="*/ 38 w 117"/>
                <a:gd name="T3" fmla="*/ 116 h 117"/>
                <a:gd name="T4" fmla="*/ 58 w 117"/>
                <a:gd name="T5" fmla="*/ 116 h 117"/>
                <a:gd name="T6" fmla="*/ 58 w 117"/>
                <a:gd name="T7" fmla="*/ 116 h 117"/>
                <a:gd name="T8" fmla="*/ 116 w 117"/>
                <a:gd name="T9" fmla="*/ 19 h 117"/>
                <a:gd name="T10" fmla="*/ 116 w 117"/>
                <a:gd name="T11" fmla="*/ 0 h 117"/>
                <a:gd name="T12" fmla="*/ 0 w 117"/>
                <a:gd name="T13" fmla="*/ 58 h 117"/>
                <a:gd name="T14" fmla="*/ 0 w 117"/>
                <a:gd name="T15" fmla="*/ 58 h 117"/>
                <a:gd name="T16" fmla="*/ 0 w 117"/>
                <a:gd name="T17" fmla="*/ 77 h 117"/>
                <a:gd name="T18" fmla="*/ 38 w 117"/>
                <a:gd name="T19"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38" y="116"/>
                  </a:moveTo>
                  <a:lnTo>
                    <a:pt x="38" y="116"/>
                  </a:lnTo>
                  <a:cubicBezTo>
                    <a:pt x="58" y="116"/>
                    <a:pt x="58" y="116"/>
                    <a:pt x="58" y="116"/>
                  </a:cubicBezTo>
                  <a:lnTo>
                    <a:pt x="58" y="116"/>
                  </a:lnTo>
                  <a:cubicBezTo>
                    <a:pt x="116" y="19"/>
                    <a:pt x="116" y="19"/>
                    <a:pt x="116" y="19"/>
                  </a:cubicBezTo>
                  <a:cubicBezTo>
                    <a:pt x="116" y="0"/>
                    <a:pt x="116" y="0"/>
                    <a:pt x="116" y="0"/>
                  </a:cubicBezTo>
                  <a:cubicBezTo>
                    <a:pt x="0" y="58"/>
                    <a:pt x="0" y="58"/>
                    <a:pt x="0" y="58"/>
                  </a:cubicBezTo>
                  <a:lnTo>
                    <a:pt x="0" y="58"/>
                  </a:lnTo>
                  <a:cubicBezTo>
                    <a:pt x="0" y="77"/>
                    <a:pt x="0" y="77"/>
                    <a:pt x="0" y="77"/>
                  </a:cubicBezTo>
                  <a:lnTo>
                    <a:pt x="38" y="116"/>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3" name="Freeform 60"/>
            <p:cNvSpPr>
              <a:spLocks noChangeArrowheads="1"/>
            </p:cNvSpPr>
            <p:nvPr/>
          </p:nvSpPr>
          <p:spPr bwMode="auto">
            <a:xfrm>
              <a:off x="3997821" y="2015555"/>
              <a:ext cx="42863" cy="42862"/>
            </a:xfrm>
            <a:custGeom>
              <a:avLst/>
              <a:gdLst>
                <a:gd name="T0" fmla="*/ 58 w 117"/>
                <a:gd name="T1" fmla="*/ 0 h 117"/>
                <a:gd name="T2" fmla="*/ 58 w 117"/>
                <a:gd name="T3" fmla="*/ 0 h 117"/>
                <a:gd name="T4" fmla="*/ 39 w 117"/>
                <a:gd name="T5" fmla="*/ 0 h 117"/>
                <a:gd name="T6" fmla="*/ 39 w 117"/>
                <a:gd name="T7" fmla="*/ 0 h 117"/>
                <a:gd name="T8" fmla="*/ 0 w 117"/>
                <a:gd name="T9" fmla="*/ 38 h 117"/>
                <a:gd name="T10" fmla="*/ 0 w 117"/>
                <a:gd name="T11" fmla="*/ 38 h 117"/>
                <a:gd name="T12" fmla="*/ 0 w 117"/>
                <a:gd name="T13" fmla="*/ 38 h 117"/>
                <a:gd name="T14" fmla="*/ 97 w 117"/>
                <a:gd name="T15" fmla="*/ 97 h 117"/>
                <a:gd name="T16" fmla="*/ 116 w 117"/>
                <a:gd name="T17" fmla="*/ 97 h 117"/>
                <a:gd name="T18" fmla="*/ 58 w 117"/>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8" y="0"/>
                  </a:moveTo>
                  <a:lnTo>
                    <a:pt x="58" y="0"/>
                  </a:lnTo>
                  <a:cubicBezTo>
                    <a:pt x="58" y="0"/>
                    <a:pt x="58" y="0"/>
                    <a:pt x="39" y="0"/>
                  </a:cubicBezTo>
                  <a:lnTo>
                    <a:pt x="39" y="0"/>
                  </a:lnTo>
                  <a:cubicBezTo>
                    <a:pt x="0" y="38"/>
                    <a:pt x="0" y="38"/>
                    <a:pt x="0" y="38"/>
                  </a:cubicBezTo>
                  <a:lnTo>
                    <a:pt x="0" y="38"/>
                  </a:lnTo>
                  <a:lnTo>
                    <a:pt x="0" y="38"/>
                  </a:lnTo>
                  <a:cubicBezTo>
                    <a:pt x="97" y="97"/>
                    <a:pt x="97" y="97"/>
                    <a:pt x="97" y="97"/>
                  </a:cubicBezTo>
                  <a:cubicBezTo>
                    <a:pt x="116" y="116"/>
                    <a:pt x="116" y="97"/>
                    <a:pt x="116" y="97"/>
                  </a:cubicBez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4" name="Freeform 61"/>
            <p:cNvSpPr>
              <a:spLocks noChangeArrowheads="1"/>
            </p:cNvSpPr>
            <p:nvPr/>
          </p:nvSpPr>
          <p:spPr bwMode="auto">
            <a:xfrm>
              <a:off x="3845421" y="1863155"/>
              <a:ext cx="34925" cy="34925"/>
            </a:xfrm>
            <a:custGeom>
              <a:avLst/>
              <a:gdLst>
                <a:gd name="T0" fmla="*/ 58 w 97"/>
                <a:gd name="T1" fmla="*/ 97 h 98"/>
                <a:gd name="T2" fmla="*/ 58 w 97"/>
                <a:gd name="T3" fmla="*/ 97 h 98"/>
                <a:gd name="T4" fmla="*/ 58 w 97"/>
                <a:gd name="T5" fmla="*/ 97 h 98"/>
                <a:gd name="T6" fmla="*/ 58 w 97"/>
                <a:gd name="T7" fmla="*/ 97 h 98"/>
                <a:gd name="T8" fmla="*/ 96 w 97"/>
                <a:gd name="T9" fmla="*/ 58 h 98"/>
                <a:gd name="T10" fmla="*/ 96 w 97"/>
                <a:gd name="T11" fmla="*/ 39 h 98"/>
                <a:gd name="T12" fmla="*/ 96 w 97"/>
                <a:gd name="T13" fmla="*/ 39 h 98"/>
                <a:gd name="T14" fmla="*/ 0 w 97"/>
                <a:gd name="T15" fmla="*/ 0 h 98"/>
                <a:gd name="T16" fmla="*/ 0 w 97"/>
                <a:gd name="T17" fmla="*/ 0 h 98"/>
                <a:gd name="T18" fmla="*/ 58 w 97"/>
                <a:gd name="T19" fmla="*/ 9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8">
                  <a:moveTo>
                    <a:pt x="58" y="97"/>
                  </a:moveTo>
                  <a:lnTo>
                    <a:pt x="58" y="97"/>
                  </a:lnTo>
                  <a:lnTo>
                    <a:pt x="58" y="97"/>
                  </a:lnTo>
                  <a:lnTo>
                    <a:pt x="58" y="97"/>
                  </a:lnTo>
                  <a:cubicBezTo>
                    <a:pt x="96" y="58"/>
                    <a:pt x="96" y="58"/>
                    <a:pt x="96" y="58"/>
                  </a:cubicBezTo>
                  <a:cubicBezTo>
                    <a:pt x="96" y="58"/>
                    <a:pt x="96" y="58"/>
                    <a:pt x="96" y="39"/>
                  </a:cubicBezTo>
                  <a:lnTo>
                    <a:pt x="96" y="39"/>
                  </a:lnTo>
                  <a:cubicBezTo>
                    <a:pt x="0" y="0"/>
                    <a:pt x="0" y="0"/>
                    <a:pt x="0" y="0"/>
                  </a:cubicBezTo>
                  <a:lnTo>
                    <a:pt x="0" y="0"/>
                  </a:lnTo>
                  <a:lnTo>
                    <a:pt x="58" y="97"/>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grpSp>
      <p:pic>
        <p:nvPicPr>
          <p:cNvPr id="28" name="Bildplatzhalter 27" descr="plakat_hintergrund-02-01.jpg"/>
          <p:cNvPicPr>
            <a:picLocks noGrp="1" noChangeAspect="1"/>
          </p:cNvPicPr>
          <p:nvPr>
            <p:ph type="pic" sz="quarter" idx="12"/>
          </p:nvPr>
        </p:nvPicPr>
        <p:blipFill>
          <a:blip r:embed="rId3" cstate="email">
            <a:extLst>
              <a:ext uri="{28A0092B-C50C-407E-A947-70E740481C1C}">
                <a14:useLocalDpi xmlns:a14="http://schemas.microsoft.com/office/drawing/2010/main" val="0"/>
              </a:ext>
            </a:extLst>
          </a:blip>
          <a:srcRect t="31786" b="31786"/>
          <a:stretch>
            <a:fillRect/>
          </a:stretch>
        </p:blipFill>
        <p:spPr/>
      </p:pic>
      <p:pic>
        <p:nvPicPr>
          <p:cNvPr id="30" name="Bildplatzhalter 29" descr="plakat_hintergrund-02-01.jpg"/>
          <p:cNvPicPr>
            <a:picLocks noGrp="1" noChangeAspect="1"/>
          </p:cNvPicPr>
          <p:nvPr>
            <p:ph type="pic" sz="quarter" idx="10"/>
          </p:nvPr>
        </p:nvPicPr>
        <p:blipFill>
          <a:blip r:embed="rId4" cstate="email">
            <a:extLst>
              <a:ext uri="{28A0092B-C50C-407E-A947-70E740481C1C}">
                <a14:useLocalDpi xmlns:a14="http://schemas.microsoft.com/office/drawing/2010/main" val="0"/>
              </a:ext>
            </a:extLst>
          </a:blip>
          <a:srcRect l="13898" r="13898"/>
          <a:stretch>
            <a:fillRect/>
          </a:stretch>
        </p:blipFill>
        <p:spPr/>
      </p:pic>
      <p:pic>
        <p:nvPicPr>
          <p:cNvPr id="26" name="Bildplatzhalter 25" descr="plakat_hintergrund-01.jpg"/>
          <p:cNvPicPr>
            <a:picLocks noGrp="1" noChangeAspect="1"/>
          </p:cNvPicPr>
          <p:nvPr>
            <p:ph type="pic" sz="quarter" idx="11"/>
          </p:nvPr>
        </p:nvPicPr>
        <p:blipFill>
          <a:blip r:embed="rId5" cstate="email">
            <a:extLst>
              <a:ext uri="{28A0092B-C50C-407E-A947-70E740481C1C}">
                <a14:useLocalDpi xmlns:a14="http://schemas.microsoft.com/office/drawing/2010/main" val="0"/>
              </a:ext>
            </a:extLst>
          </a:blip>
          <a:srcRect t="2367" b="2367"/>
          <a:stretch>
            <a:fillRect/>
          </a:stretch>
        </p:blipFill>
        <p:spPr/>
      </p:pic>
      <p:sp>
        <p:nvSpPr>
          <p:cNvPr id="33" name="TextBox 7"/>
          <p:cNvSpPr txBox="1"/>
          <p:nvPr/>
        </p:nvSpPr>
        <p:spPr>
          <a:xfrm>
            <a:off x="8734927" y="718302"/>
            <a:ext cx="12320337" cy="830997"/>
          </a:xfrm>
          <a:prstGeom prst="rect">
            <a:avLst/>
          </a:prstGeom>
          <a:noFill/>
        </p:spPr>
        <p:txBody>
          <a:bodyPr wrap="square">
            <a:spAutoFit/>
          </a:bodyPr>
          <a:lstStyle/>
          <a:p>
            <a:pPr algn="ctr" fontAlgn="auto">
              <a:spcBef>
                <a:spcPts val="0"/>
              </a:spcBef>
              <a:spcAft>
                <a:spcPts val="0"/>
              </a:spcAft>
              <a:defRPr/>
            </a:pPr>
            <a:r>
              <a:rPr lang="en-GB" sz="4800" b="1" dirty="0" smtClean="0">
                <a:latin typeface="+mj-lt"/>
                <a:ea typeface="Open Sans Extrabold" panose="020B0906030804020204" pitchFamily="34" charset="0"/>
                <a:cs typeface="Open Sans Extrabold" panose="020B0906030804020204" pitchFamily="34" charset="0"/>
              </a:rPr>
              <a:t>Die Lernbereiche</a:t>
            </a:r>
            <a:endParaRPr lang="en-GB" sz="4800" b="1" dirty="0">
              <a:latin typeface="+mj-lt"/>
              <a:ea typeface="Open Sans Extrabold" panose="020B0906030804020204" pitchFamily="34" charset="0"/>
              <a:cs typeface="Open Sans Extrabold" panose="020B0906030804020204" pitchFamily="34" charset="0"/>
            </a:endParaRPr>
          </a:p>
        </p:txBody>
      </p:sp>
      <p:graphicFrame>
        <p:nvGraphicFramePr>
          <p:cNvPr id="25" name="Group 110"/>
          <p:cNvGraphicFramePr>
            <a:graphicFrameLocks/>
          </p:cNvGraphicFramePr>
          <p:nvPr>
            <p:extLst>
              <p:ext uri="{D42A27DB-BD31-4B8C-83A1-F6EECF244321}">
                <p14:modId xmlns:p14="http://schemas.microsoft.com/office/powerpoint/2010/main" val="3160942998"/>
              </p:ext>
            </p:extLst>
          </p:nvPr>
        </p:nvGraphicFramePr>
        <p:xfrm>
          <a:off x="6167637" y="1868633"/>
          <a:ext cx="16868271" cy="11221815"/>
        </p:xfrm>
        <a:graphic>
          <a:graphicData uri="http://schemas.openxmlformats.org/drawingml/2006/table">
            <a:tbl>
              <a:tblPr/>
              <a:tblGrid>
                <a:gridCol w="4245755"/>
                <a:gridCol w="1973703"/>
                <a:gridCol w="2111402"/>
                <a:gridCol w="2157303"/>
                <a:gridCol w="2068571"/>
                <a:gridCol w="2157382"/>
                <a:gridCol w="2154155"/>
              </a:tblGrid>
              <a:tr h="561701">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de-DE" sz="3200" b="1" i="0" u="none" strike="noStrike" cap="none" normalizeH="0" baseline="0" dirty="0" smtClean="0">
                          <a:ln>
                            <a:noFill/>
                          </a:ln>
                          <a:solidFill>
                            <a:schemeClr val="tx1"/>
                          </a:solidFill>
                          <a:effectLst/>
                          <a:latin typeface="Arial" charset="0"/>
                          <a:cs typeface="Arial" charset="0"/>
                        </a:rPr>
                        <a:t>Lernbereiche</a:t>
                      </a:r>
                    </a:p>
                  </a:txBody>
                  <a:tcPr marT="45689" marB="4568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de-DE" sz="3200" b="1" i="0" u="none" strike="noStrike" cap="none" normalizeH="0" baseline="0" dirty="0" smtClean="0">
                          <a:ln>
                            <a:noFill/>
                          </a:ln>
                          <a:solidFill>
                            <a:schemeClr val="tx1"/>
                          </a:solidFill>
                          <a:effectLst/>
                          <a:latin typeface="Arial" charset="0"/>
                          <a:cs typeface="Arial" charset="0"/>
                        </a:rPr>
                        <a:t>5</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de-DE" sz="3200" b="1" i="0" u="none" strike="noStrike" cap="none" normalizeH="0" baseline="0" smtClean="0">
                          <a:ln>
                            <a:noFill/>
                          </a:ln>
                          <a:solidFill>
                            <a:schemeClr val="tx1"/>
                          </a:solidFill>
                          <a:effectLst/>
                          <a:latin typeface="Arial" charset="0"/>
                          <a:cs typeface="Arial" charset="0"/>
                        </a:rPr>
                        <a:t>6</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de-DE" sz="3200" b="1" i="0" u="none" strike="noStrike" cap="none" normalizeH="0" baseline="0" smtClean="0">
                          <a:ln>
                            <a:noFill/>
                          </a:ln>
                          <a:solidFill>
                            <a:schemeClr val="tx1"/>
                          </a:solidFill>
                          <a:effectLst/>
                          <a:latin typeface="Arial" charset="0"/>
                          <a:cs typeface="Arial" charset="0"/>
                        </a:rPr>
                        <a:t>7</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de-DE" sz="3200" b="1" i="0" u="none" strike="noStrike" cap="none" normalizeH="0" baseline="0" smtClean="0">
                          <a:ln>
                            <a:noFill/>
                          </a:ln>
                          <a:solidFill>
                            <a:schemeClr val="tx1"/>
                          </a:solidFill>
                          <a:effectLst/>
                          <a:latin typeface="Arial" charset="0"/>
                          <a:cs typeface="Arial" charset="0"/>
                        </a:rPr>
                        <a:t>8</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de-DE" sz="3200" b="1" i="0" u="none" strike="noStrike" cap="none" normalizeH="0" baseline="0" smtClean="0">
                          <a:ln>
                            <a:noFill/>
                          </a:ln>
                          <a:solidFill>
                            <a:schemeClr val="tx1"/>
                          </a:solidFill>
                          <a:effectLst/>
                          <a:latin typeface="Arial" charset="0"/>
                          <a:cs typeface="Arial" charset="0"/>
                        </a:rPr>
                        <a:t>9</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de-DE" sz="3200" b="1" i="0" u="none" strike="noStrike" cap="none" normalizeH="0" baseline="0" smtClean="0">
                          <a:ln>
                            <a:noFill/>
                          </a:ln>
                          <a:solidFill>
                            <a:schemeClr val="tx1"/>
                          </a:solidFill>
                          <a:effectLst/>
                          <a:latin typeface="Arial" charset="0"/>
                          <a:cs typeface="Arial" charset="0"/>
                        </a:rPr>
                        <a:t>10</a:t>
                      </a:r>
                    </a:p>
                  </a:txBody>
                  <a:tcPr marT="45689" marB="4568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1034763">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de-DE" altLang="de-DE" sz="3200" b="0" i="0" u="none" strike="noStrike" cap="none" normalizeH="0" baseline="0" dirty="0" smtClean="0">
                          <a:ln>
                            <a:noFill/>
                          </a:ln>
                          <a:solidFill>
                            <a:schemeClr val="tx1"/>
                          </a:solidFill>
                          <a:effectLst/>
                          <a:latin typeface="Arial" charset="0"/>
                          <a:cs typeface="Arial" charset="0"/>
                        </a:rPr>
                        <a:t>Hauptfächer</a:t>
                      </a:r>
                    </a:p>
                    <a:p>
                      <a:pPr marL="0" marR="0" lvl="0" indent="0" algn="ctr" defTabSz="914400" rtl="0" eaLnBrk="0" fontAlgn="base" latinLnBrk="0" hangingPunct="0">
                        <a:lnSpc>
                          <a:spcPct val="100000"/>
                        </a:lnSpc>
                        <a:spcBef>
                          <a:spcPts val="0"/>
                        </a:spcBef>
                        <a:spcAft>
                          <a:spcPct val="0"/>
                        </a:spcAft>
                        <a:buClrTx/>
                        <a:buSzTx/>
                        <a:buFontTx/>
                        <a:buNone/>
                        <a:tabLst/>
                      </a:pPr>
                      <a:r>
                        <a:rPr kumimoji="0" lang="de-DE" altLang="de-DE" sz="3200" b="0" i="0" u="none" strike="noStrike" cap="none" normalizeH="0" baseline="0" dirty="0" smtClean="0">
                          <a:ln>
                            <a:noFill/>
                          </a:ln>
                          <a:solidFill>
                            <a:schemeClr val="tx1"/>
                          </a:solidFill>
                          <a:effectLst/>
                          <a:latin typeface="Arial" charset="0"/>
                          <a:cs typeface="Arial" charset="0"/>
                        </a:rPr>
                        <a:t>(D, M, E)</a:t>
                      </a:r>
                    </a:p>
                  </a:txBody>
                  <a:tcPr marT="45689" marB="4568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034763">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de-DE" altLang="de-DE" sz="3200" b="0" i="0" u="none" strike="noStrike" cap="none" normalizeH="0" baseline="0" dirty="0" smtClean="0">
                          <a:ln>
                            <a:noFill/>
                          </a:ln>
                          <a:solidFill>
                            <a:schemeClr val="tx1"/>
                          </a:solidFill>
                          <a:effectLst/>
                          <a:latin typeface="Arial" charset="0"/>
                          <a:cs typeface="Arial" charset="0"/>
                        </a:rPr>
                        <a:t>Gesellschaftslehre</a:t>
                      </a:r>
                    </a:p>
                    <a:p>
                      <a:pPr marL="0" marR="0" lvl="0" indent="0" algn="ctr" defTabSz="914400" rtl="0" eaLnBrk="0" fontAlgn="base" latinLnBrk="0" hangingPunct="0">
                        <a:lnSpc>
                          <a:spcPct val="100000"/>
                        </a:lnSpc>
                        <a:spcBef>
                          <a:spcPts val="0"/>
                        </a:spcBef>
                        <a:spcAft>
                          <a:spcPct val="0"/>
                        </a:spcAft>
                        <a:buClrTx/>
                        <a:buSzTx/>
                        <a:buFontTx/>
                        <a:buNone/>
                        <a:tabLst/>
                      </a:pPr>
                      <a:r>
                        <a:rPr kumimoji="0" lang="de-DE" altLang="de-DE" sz="3200" b="0" i="0" u="none" strike="noStrike" cap="none" normalizeH="0" baseline="0" dirty="0" smtClean="0">
                          <a:ln>
                            <a:noFill/>
                          </a:ln>
                          <a:solidFill>
                            <a:schemeClr val="tx1"/>
                          </a:solidFill>
                          <a:effectLst/>
                          <a:latin typeface="Arial" charset="0"/>
                          <a:cs typeface="Arial" charset="0"/>
                        </a:rPr>
                        <a:t> (EK, GE, PK)</a:t>
                      </a:r>
                    </a:p>
                  </a:txBody>
                  <a:tcPr marT="45689" marB="4568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035043">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de-DE" altLang="de-DE" sz="3200" b="0" i="0" u="none" strike="noStrike" cap="none" normalizeH="0" baseline="0" dirty="0" smtClean="0">
                          <a:ln>
                            <a:noFill/>
                          </a:ln>
                          <a:solidFill>
                            <a:schemeClr val="tx1"/>
                          </a:solidFill>
                          <a:effectLst/>
                          <a:latin typeface="Arial" charset="0"/>
                          <a:cs typeface="Arial" charset="0"/>
                        </a:rPr>
                        <a:t>Naturwissenschaften</a:t>
                      </a:r>
                    </a:p>
                    <a:p>
                      <a:pPr marL="0" marR="0" lvl="0" indent="0" algn="ctr" defTabSz="914400" rtl="0" eaLnBrk="0" fontAlgn="base" latinLnBrk="0" hangingPunct="0">
                        <a:lnSpc>
                          <a:spcPct val="100000"/>
                        </a:lnSpc>
                        <a:spcBef>
                          <a:spcPts val="0"/>
                        </a:spcBef>
                        <a:spcAft>
                          <a:spcPct val="0"/>
                        </a:spcAft>
                        <a:buClrTx/>
                        <a:buSzTx/>
                        <a:buFontTx/>
                        <a:buNone/>
                        <a:tabLst/>
                      </a:pPr>
                      <a:r>
                        <a:rPr kumimoji="0" lang="de-DE" altLang="de-DE" sz="3200" b="0" i="0" u="none" strike="noStrike" cap="none" normalizeH="0" baseline="0" dirty="0" smtClean="0">
                          <a:ln>
                            <a:noFill/>
                          </a:ln>
                          <a:solidFill>
                            <a:schemeClr val="tx1"/>
                          </a:solidFill>
                          <a:effectLst/>
                          <a:latin typeface="Arial" charset="0"/>
                          <a:cs typeface="Arial" charset="0"/>
                        </a:rPr>
                        <a:t>(BI, CH, PH)</a:t>
                      </a:r>
                    </a:p>
                  </a:txBody>
                  <a:tcPr marT="45689" marB="4568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75000"/>
                      </a:schemeClr>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75000"/>
                      </a:schemeClr>
                    </a:solidFill>
                  </a:tcPr>
                </a:tc>
              </a:tr>
              <a:tr h="1034763">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de-DE" altLang="de-DE" sz="3200" b="0" i="0" u="none" strike="noStrike" cap="none" normalizeH="0" baseline="0" dirty="0" smtClean="0">
                          <a:ln>
                            <a:noFill/>
                          </a:ln>
                          <a:solidFill>
                            <a:schemeClr val="tx1"/>
                          </a:solidFill>
                          <a:effectLst/>
                          <a:latin typeface="Arial" charset="0"/>
                          <a:cs typeface="Arial" charset="0"/>
                        </a:rPr>
                        <a:t>KU/TX, MU, AL, </a:t>
                      </a:r>
                    </a:p>
                    <a:p>
                      <a:pPr marL="0" marR="0" lvl="0" indent="0" algn="ctr" defTabSz="914400" rtl="0" eaLnBrk="0" fontAlgn="base" latinLnBrk="0" hangingPunct="0">
                        <a:lnSpc>
                          <a:spcPct val="100000"/>
                        </a:lnSpc>
                        <a:spcBef>
                          <a:spcPts val="0"/>
                        </a:spcBef>
                        <a:spcAft>
                          <a:spcPct val="0"/>
                        </a:spcAft>
                        <a:buClrTx/>
                        <a:buSzTx/>
                        <a:buFontTx/>
                        <a:buNone/>
                        <a:tabLst/>
                      </a:pPr>
                      <a:r>
                        <a:rPr kumimoji="0" lang="de-DE" altLang="de-DE" sz="3200" b="0" i="0" u="none" strike="noStrike" cap="none" normalizeH="0" baseline="0" dirty="0" smtClean="0">
                          <a:ln>
                            <a:noFill/>
                          </a:ln>
                          <a:solidFill>
                            <a:schemeClr val="tx1"/>
                          </a:solidFill>
                          <a:effectLst/>
                          <a:latin typeface="Arial" charset="0"/>
                          <a:cs typeface="Arial" charset="0"/>
                        </a:rPr>
                        <a:t>RE, SP</a:t>
                      </a:r>
                    </a:p>
                  </a:txBody>
                  <a:tcPr marT="45689" marB="4568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034763">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de-DE" altLang="de-DE" sz="3200" b="0" i="0" u="none" strike="noStrike" cap="none" normalizeH="0" baseline="0" dirty="0" smtClean="0">
                          <a:ln>
                            <a:noFill/>
                          </a:ln>
                          <a:solidFill>
                            <a:schemeClr val="tx1"/>
                          </a:solidFill>
                          <a:effectLst/>
                          <a:latin typeface="Arial" charset="0"/>
                          <a:cs typeface="Arial" charset="0"/>
                        </a:rPr>
                        <a:t>Wahlpflichtbereich 1</a:t>
                      </a:r>
                    </a:p>
                    <a:p>
                      <a:pPr marL="0" marR="0" lvl="0" indent="0" algn="ctr" defTabSz="914400" rtl="0" eaLnBrk="0" fontAlgn="base" latinLnBrk="0" hangingPunct="0">
                        <a:lnSpc>
                          <a:spcPct val="100000"/>
                        </a:lnSpc>
                        <a:spcBef>
                          <a:spcPts val="0"/>
                        </a:spcBef>
                        <a:spcAft>
                          <a:spcPct val="0"/>
                        </a:spcAft>
                        <a:buClrTx/>
                        <a:buSzTx/>
                        <a:buFontTx/>
                        <a:buNone/>
                        <a:tabLst/>
                      </a:pPr>
                      <a:r>
                        <a:rPr kumimoji="0" lang="de-DE" altLang="de-DE" sz="3200" b="0" i="0" u="none" strike="noStrike" cap="none" normalizeH="0" baseline="0" dirty="0" smtClean="0">
                          <a:ln>
                            <a:noFill/>
                          </a:ln>
                          <a:solidFill>
                            <a:schemeClr val="tx1"/>
                          </a:solidFill>
                          <a:effectLst/>
                          <a:latin typeface="Arial" charset="0"/>
                          <a:cs typeface="Arial" charset="0"/>
                        </a:rPr>
                        <a:t>(F, NW, AL, DG)</a:t>
                      </a:r>
                    </a:p>
                  </a:txBody>
                  <a:tcPr marT="45689" marB="4568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448692">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de-DE" altLang="de-DE" sz="3200" b="0" i="0" u="none" strike="noStrike" cap="none" normalizeH="0" baseline="0" dirty="0" smtClean="0">
                          <a:ln>
                            <a:noFill/>
                          </a:ln>
                          <a:solidFill>
                            <a:schemeClr val="tx1"/>
                          </a:solidFill>
                          <a:effectLst/>
                          <a:latin typeface="Arial" charset="0"/>
                          <a:cs typeface="Arial" charset="0"/>
                        </a:rPr>
                        <a:t>Neigungsfach</a:t>
                      </a:r>
                    </a:p>
                    <a:p>
                      <a:pPr marL="0" marR="0" lvl="0" indent="0" algn="ctr" defTabSz="914400" rtl="0" eaLnBrk="0" fontAlgn="base" latinLnBrk="0" hangingPunct="0">
                        <a:lnSpc>
                          <a:spcPct val="100000"/>
                        </a:lnSpc>
                        <a:spcBef>
                          <a:spcPts val="0"/>
                        </a:spcBef>
                        <a:spcAft>
                          <a:spcPct val="0"/>
                        </a:spcAft>
                        <a:buClrTx/>
                        <a:buSzTx/>
                        <a:buFontTx/>
                        <a:buNone/>
                        <a:tabLst/>
                      </a:pPr>
                      <a:r>
                        <a:rPr kumimoji="0" lang="de-DE" altLang="de-DE" sz="3200" b="0" i="0" u="none" strike="noStrike" cap="none" normalizeH="0" baseline="0" dirty="0" smtClean="0">
                          <a:ln>
                            <a:noFill/>
                          </a:ln>
                          <a:solidFill>
                            <a:schemeClr val="tx1"/>
                          </a:solidFill>
                          <a:effectLst/>
                          <a:latin typeface="Arial" charset="0"/>
                          <a:cs typeface="Arial" charset="0"/>
                        </a:rPr>
                        <a:t>(IF/M, ÖK)</a:t>
                      </a:r>
                    </a:p>
                    <a:p>
                      <a:pPr marL="0" marR="0" lvl="0" indent="0" algn="ctr" defTabSz="914400" rtl="0" eaLnBrk="0" fontAlgn="base" latinLnBrk="0" hangingPunct="0">
                        <a:lnSpc>
                          <a:spcPct val="100000"/>
                        </a:lnSpc>
                        <a:spcBef>
                          <a:spcPts val="0"/>
                        </a:spcBef>
                        <a:spcAft>
                          <a:spcPct val="0"/>
                        </a:spcAft>
                        <a:buClrTx/>
                        <a:buSzTx/>
                        <a:buFontTx/>
                        <a:buNone/>
                        <a:tabLst/>
                      </a:pPr>
                      <a:r>
                        <a:rPr kumimoji="0" lang="de-DE" altLang="de-DE" sz="2800" b="0" i="0" u="none" strike="noStrike" cap="none" normalizeH="0" baseline="0" dirty="0" smtClean="0">
                          <a:ln>
                            <a:noFill/>
                          </a:ln>
                          <a:solidFill>
                            <a:schemeClr val="tx1"/>
                          </a:solidFill>
                          <a:effectLst/>
                          <a:latin typeface="Arial" charset="0"/>
                          <a:cs typeface="Arial" charset="0"/>
                        </a:rPr>
                        <a:t>oder Förderunterricht</a:t>
                      </a:r>
                    </a:p>
                  </a:txBody>
                  <a:tcPr marT="45689" marB="4568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224995">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de-DE" altLang="de-DE" sz="3200" b="0" i="0" u="none" strike="noStrike" cap="none" normalizeH="0" baseline="0" dirty="0" smtClean="0">
                          <a:ln>
                            <a:noFill/>
                          </a:ln>
                          <a:solidFill>
                            <a:schemeClr val="tx1"/>
                          </a:solidFill>
                          <a:effectLst/>
                          <a:latin typeface="Arial" charset="0"/>
                          <a:cs typeface="Arial" charset="0"/>
                        </a:rPr>
                        <a:t>Fremdsprache Spanisch</a:t>
                      </a:r>
                    </a:p>
                  </a:txBody>
                  <a:tcPr marT="45689" marB="4568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975630">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de-DE" altLang="de-DE" sz="3200" b="0" i="0" u="none" strike="noStrike" cap="none" normalizeH="0" baseline="0" dirty="0" smtClean="0">
                          <a:ln>
                            <a:noFill/>
                          </a:ln>
                          <a:solidFill>
                            <a:schemeClr val="tx1"/>
                          </a:solidFill>
                          <a:effectLst/>
                          <a:latin typeface="Arial" charset="0"/>
                          <a:cs typeface="Arial" charset="0"/>
                        </a:rPr>
                        <a:t>SEGEL</a:t>
                      </a:r>
                    </a:p>
                    <a:p>
                      <a:pPr marL="0" marR="0" lvl="0" indent="0" algn="ctr" defTabSz="914400" rtl="0" eaLnBrk="0" fontAlgn="base" latinLnBrk="0" hangingPunct="0">
                        <a:lnSpc>
                          <a:spcPct val="100000"/>
                        </a:lnSpc>
                        <a:spcBef>
                          <a:spcPts val="0"/>
                        </a:spcBef>
                        <a:spcAft>
                          <a:spcPct val="0"/>
                        </a:spcAft>
                        <a:buClrTx/>
                        <a:buSzTx/>
                        <a:buFontTx/>
                        <a:buNone/>
                        <a:tabLst/>
                      </a:pPr>
                      <a:r>
                        <a:rPr kumimoji="0" lang="de-DE" altLang="de-DE" sz="2800" b="0" i="0" u="none" strike="noStrike" cap="none" normalizeH="0" baseline="0" dirty="0" smtClean="0">
                          <a:ln>
                            <a:noFill/>
                          </a:ln>
                          <a:solidFill>
                            <a:schemeClr val="tx1"/>
                          </a:solidFill>
                          <a:effectLst/>
                          <a:latin typeface="Arial" charset="0"/>
                          <a:cs typeface="Arial" charset="0"/>
                        </a:rPr>
                        <a:t>Selbstgesteuertes Lernen</a:t>
                      </a:r>
                    </a:p>
                  </a:txBody>
                  <a:tcPr marT="45689" marB="4568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561701">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de-DE" altLang="de-DE" sz="3200" b="0" i="0" u="none" strike="noStrike" cap="none" normalizeH="0" baseline="0" dirty="0" smtClean="0">
                          <a:ln>
                            <a:noFill/>
                          </a:ln>
                          <a:solidFill>
                            <a:schemeClr val="tx1"/>
                          </a:solidFill>
                          <a:effectLst/>
                          <a:latin typeface="Arial" charset="0"/>
                          <a:cs typeface="Arial" charset="0"/>
                        </a:rPr>
                        <a:t>PROFIL</a:t>
                      </a:r>
                    </a:p>
                  </a:txBody>
                  <a:tcPr marT="45689" marB="4568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75630">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de-DE" altLang="de-DE" sz="3200" b="0" i="0" u="none" strike="noStrike" cap="none" normalizeH="0" baseline="0" dirty="0" smtClean="0">
                          <a:ln>
                            <a:noFill/>
                          </a:ln>
                          <a:solidFill>
                            <a:schemeClr val="tx1"/>
                          </a:solidFill>
                          <a:effectLst/>
                          <a:latin typeface="Arial" charset="0"/>
                          <a:cs typeface="Arial" charset="0"/>
                        </a:rPr>
                        <a:t>SOL</a:t>
                      </a:r>
                    </a:p>
                    <a:p>
                      <a:pPr marL="0" marR="0" lvl="0" indent="0" algn="ctr" defTabSz="914400" rtl="0" eaLnBrk="0" fontAlgn="base" latinLnBrk="0" hangingPunct="0">
                        <a:lnSpc>
                          <a:spcPct val="100000"/>
                        </a:lnSpc>
                        <a:spcBef>
                          <a:spcPts val="0"/>
                        </a:spcBef>
                        <a:spcAft>
                          <a:spcPct val="0"/>
                        </a:spcAft>
                        <a:buClrTx/>
                        <a:buSzTx/>
                        <a:buFontTx/>
                        <a:buNone/>
                        <a:tabLst/>
                      </a:pPr>
                      <a:r>
                        <a:rPr kumimoji="0" lang="de-DE" altLang="de-DE" sz="2800" b="0" i="0" u="none" strike="noStrike" cap="none" normalizeH="0" baseline="0" dirty="0" smtClean="0">
                          <a:ln>
                            <a:noFill/>
                          </a:ln>
                          <a:solidFill>
                            <a:schemeClr val="tx1"/>
                          </a:solidFill>
                          <a:effectLst/>
                          <a:latin typeface="Arial" charset="0"/>
                          <a:cs typeface="Arial" charset="0"/>
                        </a:rPr>
                        <a:t>Soziales Lernen</a:t>
                      </a:r>
                    </a:p>
                  </a:txBody>
                  <a:tcPr marT="45689" marB="4568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1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1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1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1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1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1200" b="1" i="0" u="none" strike="noStrike" cap="none" normalizeH="0" baseline="0" dirty="0" smtClean="0">
                        <a:ln>
                          <a:noFill/>
                        </a:ln>
                        <a:solidFill>
                          <a:schemeClr val="tx1"/>
                        </a:solidFill>
                        <a:effectLst/>
                        <a:latin typeface="Arial" charset="0"/>
                        <a:cs typeface="Arial" charset="0"/>
                      </a:endParaRPr>
                    </a:p>
                  </a:txBody>
                  <a:tcPr marT="45689" marB="4568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r>
            </a:tbl>
          </a:graphicData>
        </a:graphic>
      </p:graphicFrame>
      <p:pic>
        <p:nvPicPr>
          <p:cNvPr id="32" name="Bild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1897" y="11237494"/>
            <a:ext cx="4360583"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Bild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09480" y="519027"/>
            <a:ext cx="3600000"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Slide Number Placeholder 1"/>
          <p:cNvSpPr>
            <a:spLocks noGrp="1"/>
          </p:cNvSpPr>
          <p:nvPr>
            <p:ph type="sldNum" sz="quarter" idx="14"/>
          </p:nvPr>
        </p:nvSpPr>
        <p:spPr>
          <a:xfrm>
            <a:off x="-461963" y="511175"/>
            <a:ext cx="1674813" cy="730250"/>
          </a:xfrm>
        </p:spPr>
        <p:txBody>
          <a:bodyPr/>
          <a:lstStyle/>
          <a:p>
            <a:pPr>
              <a:defRPr/>
            </a:pPr>
            <a:fld id="{5CBE434A-4751-554D-BDD6-06A8308DFFA3}" type="slidenum">
              <a:rPr lang="en-US"/>
              <a:pPr>
                <a:defRPr/>
              </a:pPr>
              <a:t>10</a:t>
            </a:fld>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4"/>
          <p:cNvGrpSpPr/>
          <p:nvPr/>
        </p:nvGrpSpPr>
        <p:grpSpPr>
          <a:xfrm>
            <a:off x="10095850" y="-1194715"/>
            <a:ext cx="7636044" cy="7592665"/>
            <a:chOff x="3810496" y="1813942"/>
            <a:chExt cx="279400" cy="277813"/>
          </a:xfrm>
          <a:solidFill>
            <a:schemeClr val="tx2">
              <a:lumMod val="20000"/>
              <a:lumOff val="80000"/>
              <a:alpha val="5000"/>
            </a:schemeClr>
          </a:solidFill>
        </p:grpSpPr>
        <p:sp>
          <p:nvSpPr>
            <p:cNvPr id="16" name="Freeform 53"/>
            <p:cNvSpPr>
              <a:spLocks noChangeArrowheads="1"/>
            </p:cNvSpPr>
            <p:nvPr/>
          </p:nvSpPr>
          <p:spPr bwMode="auto">
            <a:xfrm>
              <a:off x="3872409" y="1883792"/>
              <a:ext cx="153987" cy="146050"/>
            </a:xfrm>
            <a:custGeom>
              <a:avLst/>
              <a:gdLst>
                <a:gd name="T0" fmla="*/ 425 w 426"/>
                <a:gd name="T1" fmla="*/ 193 h 406"/>
                <a:gd name="T2" fmla="*/ 425 w 426"/>
                <a:gd name="T3" fmla="*/ 193 h 406"/>
                <a:gd name="T4" fmla="*/ 213 w 426"/>
                <a:gd name="T5" fmla="*/ 0 h 406"/>
                <a:gd name="T6" fmla="*/ 0 w 426"/>
                <a:gd name="T7" fmla="*/ 193 h 406"/>
                <a:gd name="T8" fmla="*/ 213 w 426"/>
                <a:gd name="T9" fmla="*/ 405 h 406"/>
                <a:gd name="T10" fmla="*/ 425 w 426"/>
                <a:gd name="T11" fmla="*/ 193 h 406"/>
              </a:gdLst>
              <a:ahLst/>
              <a:cxnLst>
                <a:cxn ang="0">
                  <a:pos x="T0" y="T1"/>
                </a:cxn>
                <a:cxn ang="0">
                  <a:pos x="T2" y="T3"/>
                </a:cxn>
                <a:cxn ang="0">
                  <a:pos x="T4" y="T5"/>
                </a:cxn>
                <a:cxn ang="0">
                  <a:pos x="T6" y="T7"/>
                </a:cxn>
                <a:cxn ang="0">
                  <a:pos x="T8" y="T9"/>
                </a:cxn>
                <a:cxn ang="0">
                  <a:pos x="T10" y="T11"/>
                </a:cxn>
              </a:cxnLst>
              <a:rect l="0" t="0" r="r" b="b"/>
              <a:pathLst>
                <a:path w="426" h="406">
                  <a:moveTo>
                    <a:pt x="425" y="193"/>
                  </a:moveTo>
                  <a:lnTo>
                    <a:pt x="425" y="193"/>
                  </a:lnTo>
                  <a:cubicBezTo>
                    <a:pt x="425" y="78"/>
                    <a:pt x="328" y="0"/>
                    <a:pt x="213" y="0"/>
                  </a:cubicBezTo>
                  <a:cubicBezTo>
                    <a:pt x="97" y="0"/>
                    <a:pt x="0" y="78"/>
                    <a:pt x="0" y="193"/>
                  </a:cubicBezTo>
                  <a:cubicBezTo>
                    <a:pt x="0" y="309"/>
                    <a:pt x="97" y="405"/>
                    <a:pt x="213" y="405"/>
                  </a:cubicBezTo>
                  <a:cubicBezTo>
                    <a:pt x="328" y="405"/>
                    <a:pt x="425" y="309"/>
                    <a:pt x="425" y="193"/>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7" name="Freeform 54"/>
            <p:cNvSpPr>
              <a:spLocks noChangeArrowheads="1"/>
            </p:cNvSpPr>
            <p:nvPr/>
          </p:nvSpPr>
          <p:spPr bwMode="auto">
            <a:xfrm>
              <a:off x="3810496" y="1947292"/>
              <a:ext cx="41275" cy="20638"/>
            </a:xfrm>
            <a:custGeom>
              <a:avLst/>
              <a:gdLst>
                <a:gd name="T0" fmla="*/ 115 w 116"/>
                <a:gd name="T1" fmla="*/ 58 h 59"/>
                <a:gd name="T2" fmla="*/ 115 w 116"/>
                <a:gd name="T3" fmla="*/ 58 h 59"/>
                <a:gd name="T4" fmla="*/ 115 w 116"/>
                <a:gd name="T5" fmla="*/ 0 h 59"/>
                <a:gd name="T6" fmla="*/ 115 w 116"/>
                <a:gd name="T7" fmla="*/ 0 h 59"/>
                <a:gd name="T8" fmla="*/ 115 w 116"/>
                <a:gd name="T9" fmla="*/ 0 h 59"/>
                <a:gd name="T10" fmla="*/ 0 w 116"/>
                <a:gd name="T11" fmla="*/ 19 h 59"/>
                <a:gd name="T12" fmla="*/ 0 w 116"/>
                <a:gd name="T13" fmla="*/ 38 h 59"/>
                <a:gd name="T14" fmla="*/ 115 w 116"/>
                <a:gd name="T15" fmla="*/ 58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59">
                  <a:moveTo>
                    <a:pt x="115" y="58"/>
                  </a:moveTo>
                  <a:lnTo>
                    <a:pt x="115" y="58"/>
                  </a:lnTo>
                  <a:cubicBezTo>
                    <a:pt x="115" y="0"/>
                    <a:pt x="115" y="0"/>
                    <a:pt x="115" y="0"/>
                  </a:cubicBezTo>
                  <a:lnTo>
                    <a:pt x="115" y="0"/>
                  </a:lnTo>
                  <a:lnTo>
                    <a:pt x="115" y="0"/>
                  </a:lnTo>
                  <a:cubicBezTo>
                    <a:pt x="0" y="19"/>
                    <a:pt x="0" y="19"/>
                    <a:pt x="0" y="19"/>
                  </a:cubicBezTo>
                  <a:lnTo>
                    <a:pt x="0" y="38"/>
                  </a:lnTo>
                  <a:cubicBezTo>
                    <a:pt x="115" y="58"/>
                    <a:pt x="115" y="58"/>
                    <a:pt x="115" y="58"/>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8" name="Freeform 55"/>
            <p:cNvSpPr>
              <a:spLocks noChangeArrowheads="1"/>
            </p:cNvSpPr>
            <p:nvPr/>
          </p:nvSpPr>
          <p:spPr bwMode="auto">
            <a:xfrm>
              <a:off x="4047034" y="1947292"/>
              <a:ext cx="42862" cy="20638"/>
            </a:xfrm>
            <a:custGeom>
              <a:avLst/>
              <a:gdLst>
                <a:gd name="T0" fmla="*/ 116 w 117"/>
                <a:gd name="T1" fmla="*/ 19 h 59"/>
                <a:gd name="T2" fmla="*/ 116 w 117"/>
                <a:gd name="T3" fmla="*/ 19 h 59"/>
                <a:gd name="T4" fmla="*/ 0 w 117"/>
                <a:gd name="T5" fmla="*/ 0 h 59"/>
                <a:gd name="T6" fmla="*/ 0 w 117"/>
                <a:gd name="T7" fmla="*/ 0 h 59"/>
                <a:gd name="T8" fmla="*/ 0 w 117"/>
                <a:gd name="T9" fmla="*/ 0 h 59"/>
                <a:gd name="T10" fmla="*/ 0 w 117"/>
                <a:gd name="T11" fmla="*/ 58 h 59"/>
                <a:gd name="T12" fmla="*/ 0 w 117"/>
                <a:gd name="T13" fmla="*/ 58 h 59"/>
                <a:gd name="T14" fmla="*/ 0 w 117"/>
                <a:gd name="T15" fmla="*/ 58 h 59"/>
                <a:gd name="T16" fmla="*/ 116 w 117"/>
                <a:gd name="T17" fmla="*/ 38 h 59"/>
                <a:gd name="T18" fmla="*/ 116 w 117"/>
                <a:gd name="T19" fmla="*/ 1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59">
                  <a:moveTo>
                    <a:pt x="116" y="19"/>
                  </a:moveTo>
                  <a:lnTo>
                    <a:pt x="116" y="19"/>
                  </a:lnTo>
                  <a:cubicBezTo>
                    <a:pt x="0" y="0"/>
                    <a:pt x="0" y="0"/>
                    <a:pt x="0" y="0"/>
                  </a:cubicBezTo>
                  <a:lnTo>
                    <a:pt x="0" y="0"/>
                  </a:lnTo>
                  <a:lnTo>
                    <a:pt x="0" y="0"/>
                  </a:lnTo>
                  <a:cubicBezTo>
                    <a:pt x="0" y="58"/>
                    <a:pt x="0" y="58"/>
                    <a:pt x="0" y="58"/>
                  </a:cubicBezTo>
                  <a:lnTo>
                    <a:pt x="0" y="58"/>
                  </a:lnTo>
                  <a:lnTo>
                    <a:pt x="0" y="58"/>
                  </a:lnTo>
                  <a:cubicBezTo>
                    <a:pt x="116" y="38"/>
                    <a:pt x="116" y="38"/>
                    <a:pt x="116" y="38"/>
                  </a:cubicBezTo>
                  <a:lnTo>
                    <a:pt x="116" y="19"/>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9" name="Freeform 56"/>
            <p:cNvSpPr>
              <a:spLocks noChangeArrowheads="1"/>
            </p:cNvSpPr>
            <p:nvPr/>
          </p:nvSpPr>
          <p:spPr bwMode="auto">
            <a:xfrm>
              <a:off x="3935909" y="2050480"/>
              <a:ext cx="28575" cy="41275"/>
            </a:xfrm>
            <a:custGeom>
              <a:avLst/>
              <a:gdLst>
                <a:gd name="T0" fmla="*/ 58 w 78"/>
                <a:gd name="T1" fmla="*/ 0 h 116"/>
                <a:gd name="T2" fmla="*/ 58 w 78"/>
                <a:gd name="T3" fmla="*/ 0 h 116"/>
                <a:gd name="T4" fmla="*/ 0 w 78"/>
                <a:gd name="T5" fmla="*/ 0 h 116"/>
                <a:gd name="T6" fmla="*/ 0 w 78"/>
                <a:gd name="T7" fmla="*/ 0 h 116"/>
                <a:gd name="T8" fmla="*/ 0 w 78"/>
                <a:gd name="T9" fmla="*/ 0 h 116"/>
                <a:gd name="T10" fmla="*/ 39 w 78"/>
                <a:gd name="T11" fmla="*/ 115 h 116"/>
                <a:gd name="T12" fmla="*/ 39 w 78"/>
                <a:gd name="T13" fmla="*/ 115 h 116"/>
                <a:gd name="T14" fmla="*/ 77 w 78"/>
                <a:gd name="T15" fmla="*/ 0 h 116"/>
                <a:gd name="T16" fmla="*/ 77 w 78"/>
                <a:gd name="T17" fmla="*/ 0 h 116"/>
                <a:gd name="T18" fmla="*/ 58 w 78"/>
                <a:gd name="T1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16">
                  <a:moveTo>
                    <a:pt x="58" y="0"/>
                  </a:moveTo>
                  <a:lnTo>
                    <a:pt x="58" y="0"/>
                  </a:lnTo>
                  <a:cubicBezTo>
                    <a:pt x="0" y="0"/>
                    <a:pt x="0" y="0"/>
                    <a:pt x="0" y="0"/>
                  </a:cubicBezTo>
                  <a:lnTo>
                    <a:pt x="0" y="0"/>
                  </a:lnTo>
                  <a:lnTo>
                    <a:pt x="0" y="0"/>
                  </a:lnTo>
                  <a:cubicBezTo>
                    <a:pt x="39" y="115"/>
                    <a:pt x="39" y="115"/>
                    <a:pt x="39" y="115"/>
                  </a:cubicBezTo>
                  <a:lnTo>
                    <a:pt x="39" y="115"/>
                  </a:lnTo>
                  <a:cubicBezTo>
                    <a:pt x="77" y="0"/>
                    <a:pt x="77" y="0"/>
                    <a:pt x="77" y="0"/>
                  </a:cubicBezTo>
                  <a:lnTo>
                    <a:pt x="77" y="0"/>
                  </a:ln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0" name="Freeform 57"/>
            <p:cNvSpPr>
              <a:spLocks noChangeArrowheads="1"/>
            </p:cNvSpPr>
            <p:nvPr/>
          </p:nvSpPr>
          <p:spPr bwMode="auto">
            <a:xfrm>
              <a:off x="3935909" y="1813942"/>
              <a:ext cx="28575" cy="49213"/>
            </a:xfrm>
            <a:custGeom>
              <a:avLst/>
              <a:gdLst>
                <a:gd name="T0" fmla="*/ 0 w 78"/>
                <a:gd name="T1" fmla="*/ 135 h 136"/>
                <a:gd name="T2" fmla="*/ 0 w 78"/>
                <a:gd name="T3" fmla="*/ 135 h 136"/>
                <a:gd name="T4" fmla="*/ 58 w 78"/>
                <a:gd name="T5" fmla="*/ 135 h 136"/>
                <a:gd name="T6" fmla="*/ 77 w 78"/>
                <a:gd name="T7" fmla="*/ 135 h 136"/>
                <a:gd name="T8" fmla="*/ 77 w 78"/>
                <a:gd name="T9" fmla="*/ 135 h 136"/>
                <a:gd name="T10" fmla="*/ 39 w 78"/>
                <a:gd name="T11" fmla="*/ 19 h 136"/>
                <a:gd name="T12" fmla="*/ 39 w 78"/>
                <a:gd name="T13" fmla="*/ 19 h 136"/>
                <a:gd name="T14" fmla="*/ 0 w 78"/>
                <a:gd name="T15" fmla="*/ 135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36">
                  <a:moveTo>
                    <a:pt x="0" y="135"/>
                  </a:moveTo>
                  <a:lnTo>
                    <a:pt x="0" y="135"/>
                  </a:lnTo>
                  <a:cubicBezTo>
                    <a:pt x="58" y="135"/>
                    <a:pt x="58" y="135"/>
                    <a:pt x="58" y="135"/>
                  </a:cubicBezTo>
                  <a:lnTo>
                    <a:pt x="77" y="135"/>
                  </a:lnTo>
                  <a:lnTo>
                    <a:pt x="77" y="135"/>
                  </a:lnTo>
                  <a:cubicBezTo>
                    <a:pt x="39" y="19"/>
                    <a:pt x="39" y="19"/>
                    <a:pt x="39" y="19"/>
                  </a:cubicBezTo>
                  <a:cubicBezTo>
                    <a:pt x="39" y="0"/>
                    <a:pt x="39" y="0"/>
                    <a:pt x="39" y="19"/>
                  </a:cubicBezTo>
                  <a:cubicBezTo>
                    <a:pt x="0" y="135"/>
                    <a:pt x="0" y="135"/>
                    <a:pt x="0" y="135"/>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1" name="Freeform 58"/>
            <p:cNvSpPr>
              <a:spLocks noChangeArrowheads="1"/>
            </p:cNvSpPr>
            <p:nvPr/>
          </p:nvSpPr>
          <p:spPr bwMode="auto">
            <a:xfrm>
              <a:off x="3851771" y="2015555"/>
              <a:ext cx="34925" cy="42862"/>
            </a:xfrm>
            <a:custGeom>
              <a:avLst/>
              <a:gdLst>
                <a:gd name="T0" fmla="*/ 58 w 98"/>
                <a:gd name="T1" fmla="*/ 0 h 117"/>
                <a:gd name="T2" fmla="*/ 58 w 98"/>
                <a:gd name="T3" fmla="*/ 0 h 117"/>
                <a:gd name="T4" fmla="*/ 58 w 98"/>
                <a:gd name="T5" fmla="*/ 0 h 117"/>
                <a:gd name="T6" fmla="*/ 58 w 98"/>
                <a:gd name="T7" fmla="*/ 0 h 117"/>
                <a:gd name="T8" fmla="*/ 0 w 98"/>
                <a:gd name="T9" fmla="*/ 97 h 117"/>
                <a:gd name="T10" fmla="*/ 0 w 98"/>
                <a:gd name="T11" fmla="*/ 97 h 117"/>
                <a:gd name="T12" fmla="*/ 97 w 98"/>
                <a:gd name="T13" fmla="*/ 38 h 117"/>
                <a:gd name="T14" fmla="*/ 97 w 98"/>
                <a:gd name="T15" fmla="*/ 38 h 117"/>
                <a:gd name="T16" fmla="*/ 97 w 98"/>
                <a:gd name="T17" fmla="*/ 38 h 117"/>
                <a:gd name="T18" fmla="*/ 58 w 98"/>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17">
                  <a:moveTo>
                    <a:pt x="58" y="0"/>
                  </a:moveTo>
                  <a:lnTo>
                    <a:pt x="58" y="0"/>
                  </a:lnTo>
                  <a:lnTo>
                    <a:pt x="58" y="0"/>
                  </a:lnTo>
                  <a:lnTo>
                    <a:pt x="58" y="0"/>
                  </a:lnTo>
                  <a:cubicBezTo>
                    <a:pt x="0" y="97"/>
                    <a:pt x="0" y="97"/>
                    <a:pt x="0" y="97"/>
                  </a:cubicBezTo>
                  <a:cubicBezTo>
                    <a:pt x="0" y="97"/>
                    <a:pt x="0" y="116"/>
                    <a:pt x="0" y="97"/>
                  </a:cubicBezTo>
                  <a:cubicBezTo>
                    <a:pt x="97" y="38"/>
                    <a:pt x="97" y="38"/>
                    <a:pt x="97" y="38"/>
                  </a:cubicBezTo>
                  <a:lnTo>
                    <a:pt x="97" y="38"/>
                  </a:lnTo>
                  <a:lnTo>
                    <a:pt x="97" y="38"/>
                  </a:ln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2" name="Freeform 59"/>
            <p:cNvSpPr>
              <a:spLocks noChangeArrowheads="1"/>
            </p:cNvSpPr>
            <p:nvPr/>
          </p:nvSpPr>
          <p:spPr bwMode="auto">
            <a:xfrm>
              <a:off x="4005759" y="1856805"/>
              <a:ext cx="42862" cy="42862"/>
            </a:xfrm>
            <a:custGeom>
              <a:avLst/>
              <a:gdLst>
                <a:gd name="T0" fmla="*/ 38 w 117"/>
                <a:gd name="T1" fmla="*/ 116 h 117"/>
                <a:gd name="T2" fmla="*/ 38 w 117"/>
                <a:gd name="T3" fmla="*/ 116 h 117"/>
                <a:gd name="T4" fmla="*/ 58 w 117"/>
                <a:gd name="T5" fmla="*/ 116 h 117"/>
                <a:gd name="T6" fmla="*/ 58 w 117"/>
                <a:gd name="T7" fmla="*/ 116 h 117"/>
                <a:gd name="T8" fmla="*/ 116 w 117"/>
                <a:gd name="T9" fmla="*/ 19 h 117"/>
                <a:gd name="T10" fmla="*/ 116 w 117"/>
                <a:gd name="T11" fmla="*/ 0 h 117"/>
                <a:gd name="T12" fmla="*/ 0 w 117"/>
                <a:gd name="T13" fmla="*/ 58 h 117"/>
                <a:gd name="T14" fmla="*/ 0 w 117"/>
                <a:gd name="T15" fmla="*/ 58 h 117"/>
                <a:gd name="T16" fmla="*/ 0 w 117"/>
                <a:gd name="T17" fmla="*/ 77 h 117"/>
                <a:gd name="T18" fmla="*/ 38 w 117"/>
                <a:gd name="T19"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38" y="116"/>
                  </a:moveTo>
                  <a:lnTo>
                    <a:pt x="38" y="116"/>
                  </a:lnTo>
                  <a:cubicBezTo>
                    <a:pt x="58" y="116"/>
                    <a:pt x="58" y="116"/>
                    <a:pt x="58" y="116"/>
                  </a:cubicBezTo>
                  <a:lnTo>
                    <a:pt x="58" y="116"/>
                  </a:lnTo>
                  <a:cubicBezTo>
                    <a:pt x="116" y="19"/>
                    <a:pt x="116" y="19"/>
                    <a:pt x="116" y="19"/>
                  </a:cubicBezTo>
                  <a:cubicBezTo>
                    <a:pt x="116" y="0"/>
                    <a:pt x="116" y="0"/>
                    <a:pt x="116" y="0"/>
                  </a:cubicBezTo>
                  <a:cubicBezTo>
                    <a:pt x="0" y="58"/>
                    <a:pt x="0" y="58"/>
                    <a:pt x="0" y="58"/>
                  </a:cubicBezTo>
                  <a:lnTo>
                    <a:pt x="0" y="58"/>
                  </a:lnTo>
                  <a:cubicBezTo>
                    <a:pt x="0" y="77"/>
                    <a:pt x="0" y="77"/>
                    <a:pt x="0" y="77"/>
                  </a:cubicBezTo>
                  <a:lnTo>
                    <a:pt x="38" y="116"/>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3" name="Freeform 60"/>
            <p:cNvSpPr>
              <a:spLocks noChangeArrowheads="1"/>
            </p:cNvSpPr>
            <p:nvPr/>
          </p:nvSpPr>
          <p:spPr bwMode="auto">
            <a:xfrm>
              <a:off x="3997821" y="2015555"/>
              <a:ext cx="42863" cy="42862"/>
            </a:xfrm>
            <a:custGeom>
              <a:avLst/>
              <a:gdLst>
                <a:gd name="T0" fmla="*/ 58 w 117"/>
                <a:gd name="T1" fmla="*/ 0 h 117"/>
                <a:gd name="T2" fmla="*/ 58 w 117"/>
                <a:gd name="T3" fmla="*/ 0 h 117"/>
                <a:gd name="T4" fmla="*/ 39 w 117"/>
                <a:gd name="T5" fmla="*/ 0 h 117"/>
                <a:gd name="T6" fmla="*/ 39 w 117"/>
                <a:gd name="T7" fmla="*/ 0 h 117"/>
                <a:gd name="T8" fmla="*/ 0 w 117"/>
                <a:gd name="T9" fmla="*/ 38 h 117"/>
                <a:gd name="T10" fmla="*/ 0 w 117"/>
                <a:gd name="T11" fmla="*/ 38 h 117"/>
                <a:gd name="T12" fmla="*/ 0 w 117"/>
                <a:gd name="T13" fmla="*/ 38 h 117"/>
                <a:gd name="T14" fmla="*/ 97 w 117"/>
                <a:gd name="T15" fmla="*/ 97 h 117"/>
                <a:gd name="T16" fmla="*/ 116 w 117"/>
                <a:gd name="T17" fmla="*/ 97 h 117"/>
                <a:gd name="T18" fmla="*/ 58 w 117"/>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8" y="0"/>
                  </a:moveTo>
                  <a:lnTo>
                    <a:pt x="58" y="0"/>
                  </a:lnTo>
                  <a:cubicBezTo>
                    <a:pt x="58" y="0"/>
                    <a:pt x="58" y="0"/>
                    <a:pt x="39" y="0"/>
                  </a:cubicBezTo>
                  <a:lnTo>
                    <a:pt x="39" y="0"/>
                  </a:lnTo>
                  <a:cubicBezTo>
                    <a:pt x="0" y="38"/>
                    <a:pt x="0" y="38"/>
                    <a:pt x="0" y="38"/>
                  </a:cubicBezTo>
                  <a:lnTo>
                    <a:pt x="0" y="38"/>
                  </a:lnTo>
                  <a:lnTo>
                    <a:pt x="0" y="38"/>
                  </a:lnTo>
                  <a:cubicBezTo>
                    <a:pt x="97" y="97"/>
                    <a:pt x="97" y="97"/>
                    <a:pt x="97" y="97"/>
                  </a:cubicBezTo>
                  <a:cubicBezTo>
                    <a:pt x="116" y="116"/>
                    <a:pt x="116" y="97"/>
                    <a:pt x="116" y="97"/>
                  </a:cubicBez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4" name="Freeform 61"/>
            <p:cNvSpPr>
              <a:spLocks noChangeArrowheads="1"/>
            </p:cNvSpPr>
            <p:nvPr/>
          </p:nvSpPr>
          <p:spPr bwMode="auto">
            <a:xfrm>
              <a:off x="3845421" y="1863155"/>
              <a:ext cx="34925" cy="34925"/>
            </a:xfrm>
            <a:custGeom>
              <a:avLst/>
              <a:gdLst>
                <a:gd name="T0" fmla="*/ 58 w 97"/>
                <a:gd name="T1" fmla="*/ 97 h 98"/>
                <a:gd name="T2" fmla="*/ 58 w 97"/>
                <a:gd name="T3" fmla="*/ 97 h 98"/>
                <a:gd name="T4" fmla="*/ 58 w 97"/>
                <a:gd name="T5" fmla="*/ 97 h 98"/>
                <a:gd name="T6" fmla="*/ 58 w 97"/>
                <a:gd name="T7" fmla="*/ 97 h 98"/>
                <a:gd name="T8" fmla="*/ 96 w 97"/>
                <a:gd name="T9" fmla="*/ 58 h 98"/>
                <a:gd name="T10" fmla="*/ 96 w 97"/>
                <a:gd name="T11" fmla="*/ 39 h 98"/>
                <a:gd name="T12" fmla="*/ 96 w 97"/>
                <a:gd name="T13" fmla="*/ 39 h 98"/>
                <a:gd name="T14" fmla="*/ 0 w 97"/>
                <a:gd name="T15" fmla="*/ 0 h 98"/>
                <a:gd name="T16" fmla="*/ 0 w 97"/>
                <a:gd name="T17" fmla="*/ 0 h 98"/>
                <a:gd name="T18" fmla="*/ 58 w 97"/>
                <a:gd name="T19" fmla="*/ 9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8">
                  <a:moveTo>
                    <a:pt x="58" y="97"/>
                  </a:moveTo>
                  <a:lnTo>
                    <a:pt x="58" y="97"/>
                  </a:lnTo>
                  <a:lnTo>
                    <a:pt x="58" y="97"/>
                  </a:lnTo>
                  <a:lnTo>
                    <a:pt x="58" y="97"/>
                  </a:lnTo>
                  <a:cubicBezTo>
                    <a:pt x="96" y="58"/>
                    <a:pt x="96" y="58"/>
                    <a:pt x="96" y="58"/>
                  </a:cubicBezTo>
                  <a:cubicBezTo>
                    <a:pt x="96" y="58"/>
                    <a:pt x="96" y="58"/>
                    <a:pt x="96" y="39"/>
                  </a:cubicBezTo>
                  <a:lnTo>
                    <a:pt x="96" y="39"/>
                  </a:lnTo>
                  <a:cubicBezTo>
                    <a:pt x="0" y="0"/>
                    <a:pt x="0" y="0"/>
                    <a:pt x="0" y="0"/>
                  </a:cubicBezTo>
                  <a:lnTo>
                    <a:pt x="0" y="0"/>
                  </a:lnTo>
                  <a:lnTo>
                    <a:pt x="58" y="97"/>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grpSp>
      <p:pic>
        <p:nvPicPr>
          <p:cNvPr id="28" name="Bildplatzhalter 27" descr="plakat_hintergrund-02-01.jpg"/>
          <p:cNvPicPr>
            <a:picLocks noGrp="1" noChangeAspect="1"/>
          </p:cNvPicPr>
          <p:nvPr>
            <p:ph type="pic" sz="quarter" idx="12"/>
          </p:nvPr>
        </p:nvPicPr>
        <p:blipFill>
          <a:blip r:embed="rId3" cstate="email">
            <a:extLst>
              <a:ext uri="{28A0092B-C50C-407E-A947-70E740481C1C}">
                <a14:useLocalDpi xmlns:a14="http://schemas.microsoft.com/office/drawing/2010/main" val="0"/>
              </a:ext>
            </a:extLst>
          </a:blip>
          <a:srcRect t="31786" b="31786"/>
          <a:stretch>
            <a:fillRect/>
          </a:stretch>
        </p:blipFill>
        <p:spPr/>
      </p:pic>
      <p:pic>
        <p:nvPicPr>
          <p:cNvPr id="30" name="Bildplatzhalter 29" descr="plakat_hintergrund-02-01.jpg"/>
          <p:cNvPicPr>
            <a:picLocks noGrp="1" noChangeAspect="1"/>
          </p:cNvPicPr>
          <p:nvPr>
            <p:ph type="pic" sz="quarter" idx="10"/>
          </p:nvPr>
        </p:nvPicPr>
        <p:blipFill>
          <a:blip r:embed="rId4" cstate="email">
            <a:extLst>
              <a:ext uri="{28A0092B-C50C-407E-A947-70E740481C1C}">
                <a14:useLocalDpi xmlns:a14="http://schemas.microsoft.com/office/drawing/2010/main" val="0"/>
              </a:ext>
            </a:extLst>
          </a:blip>
          <a:srcRect l="13898" r="13898"/>
          <a:stretch>
            <a:fillRect/>
          </a:stretch>
        </p:blipFill>
        <p:spPr/>
      </p:pic>
      <p:pic>
        <p:nvPicPr>
          <p:cNvPr id="26" name="Bildplatzhalter 25" descr="plakat_hintergrund-01.jpg"/>
          <p:cNvPicPr>
            <a:picLocks noGrp="1" noChangeAspect="1"/>
          </p:cNvPicPr>
          <p:nvPr>
            <p:ph type="pic" sz="quarter" idx="11"/>
          </p:nvPr>
        </p:nvPicPr>
        <p:blipFill>
          <a:blip r:embed="rId5" cstate="email">
            <a:extLst>
              <a:ext uri="{28A0092B-C50C-407E-A947-70E740481C1C}">
                <a14:useLocalDpi xmlns:a14="http://schemas.microsoft.com/office/drawing/2010/main" val="0"/>
              </a:ext>
            </a:extLst>
          </a:blip>
          <a:srcRect t="2367" b="2367"/>
          <a:stretch>
            <a:fillRect/>
          </a:stretch>
        </p:blipFill>
        <p:spPr>
          <a:xfrm>
            <a:off x="0" y="0"/>
            <a:ext cx="10198100" cy="13716000"/>
          </a:xfrm>
        </p:spPr>
      </p:pic>
      <p:pic>
        <p:nvPicPr>
          <p:cNvPr id="29" name="Bild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489986" y="783723"/>
            <a:ext cx="3600000"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Bild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943226" y="11415352"/>
            <a:ext cx="4360580"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7"/>
          <p:cNvSpPr txBox="1"/>
          <p:nvPr/>
        </p:nvSpPr>
        <p:spPr>
          <a:xfrm>
            <a:off x="5606716" y="1007060"/>
            <a:ext cx="12320337" cy="830997"/>
          </a:xfrm>
          <a:prstGeom prst="rect">
            <a:avLst/>
          </a:prstGeom>
          <a:noFill/>
        </p:spPr>
        <p:txBody>
          <a:bodyPr wrap="square">
            <a:spAutoFit/>
          </a:bodyPr>
          <a:lstStyle/>
          <a:p>
            <a:pPr algn="ctr" fontAlgn="auto">
              <a:spcBef>
                <a:spcPts val="0"/>
              </a:spcBef>
              <a:spcAft>
                <a:spcPts val="0"/>
              </a:spcAft>
              <a:defRPr/>
            </a:pPr>
            <a:r>
              <a:rPr lang="en-GB" sz="4800" b="1" dirty="0" smtClean="0">
                <a:latin typeface="+mj-lt"/>
                <a:ea typeface="Open Sans Extrabold" panose="020B0906030804020204" pitchFamily="34" charset="0"/>
                <a:cs typeface="Open Sans Extrabold" panose="020B0906030804020204" pitchFamily="34" charset="0"/>
              </a:rPr>
              <a:t>Das Sprachenangebot</a:t>
            </a:r>
            <a:endParaRPr lang="en-GB" sz="4800" b="1" dirty="0">
              <a:latin typeface="+mj-lt"/>
              <a:ea typeface="Open Sans Extrabold" panose="020B0906030804020204" pitchFamily="34" charset="0"/>
              <a:cs typeface="Open Sans Extrabold" panose="020B0906030804020204" pitchFamily="34" charset="0"/>
            </a:endParaRPr>
          </a:p>
        </p:txBody>
      </p:sp>
      <p:graphicFrame>
        <p:nvGraphicFramePr>
          <p:cNvPr id="25" name="Group 97"/>
          <p:cNvGraphicFramePr>
            <a:graphicFrameLocks noGrp="1"/>
          </p:cNvGraphicFramePr>
          <p:nvPr>
            <p:extLst>
              <p:ext uri="{D42A27DB-BD31-4B8C-83A1-F6EECF244321}">
                <p14:modId xmlns:p14="http://schemas.microsoft.com/office/powerpoint/2010/main" val="1707840631"/>
              </p:ext>
            </p:extLst>
          </p:nvPr>
        </p:nvGraphicFramePr>
        <p:xfrm>
          <a:off x="4716378" y="2502566"/>
          <a:ext cx="14702591" cy="8614615"/>
        </p:xfrm>
        <a:graphic>
          <a:graphicData uri="http://schemas.openxmlformats.org/drawingml/2006/table">
            <a:tbl>
              <a:tblPr/>
              <a:tblGrid>
                <a:gridCol w="2953885"/>
                <a:gridCol w="2081751"/>
                <a:gridCol w="2085095"/>
                <a:gridCol w="1737578"/>
                <a:gridCol w="1907997"/>
                <a:gridCol w="1911337"/>
                <a:gridCol w="2024948"/>
              </a:tblGrid>
              <a:tr h="1675615">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de-DE" altLang="de-DE" sz="4000" b="1" i="0" u="none" strike="noStrike" cap="none" normalizeH="0" baseline="0" dirty="0" smtClean="0">
                          <a:ln>
                            <a:noFill/>
                          </a:ln>
                          <a:solidFill>
                            <a:schemeClr val="tx1"/>
                          </a:solidFill>
                          <a:effectLst/>
                          <a:latin typeface="Times New Roman" pitchFamily="18" charset="0"/>
                          <a:cs typeface="Times New Roman" pitchFamily="18" charset="0"/>
                        </a:rPr>
                        <a:t>Sprache</a:t>
                      </a:r>
                    </a:p>
                  </a:txBody>
                  <a:tcPr marL="68582" marR="6858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gridSpan="6">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4000" b="1" i="0" u="none" strike="noStrike" cap="none" normalizeH="0" baseline="0" dirty="0" smtClean="0">
                          <a:ln>
                            <a:noFill/>
                          </a:ln>
                          <a:solidFill>
                            <a:schemeClr val="tx1"/>
                          </a:solidFill>
                          <a:effectLst/>
                          <a:latin typeface="Times New Roman" pitchFamily="18" charset="0"/>
                          <a:cs typeface="Times New Roman" pitchFamily="18" charset="0"/>
                        </a:rPr>
                        <a:t>   Jahrgang</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3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2" marR="6858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1156500">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de-DE" altLang="de-DE" sz="3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dirty="0" smtClean="0">
                          <a:ln>
                            <a:noFill/>
                          </a:ln>
                          <a:solidFill>
                            <a:srgbClr val="000000"/>
                          </a:solidFill>
                          <a:effectLst/>
                          <a:latin typeface="Times New Roman" pitchFamily="18" charset="0"/>
                          <a:cs typeface="Times New Roman" pitchFamily="18" charset="0"/>
                        </a:rPr>
                        <a:t>5</a:t>
                      </a:r>
                      <a:endParaRPr kumimoji="0" lang="de-DE" altLang="de-DE" sz="3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ECE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dirty="0" smtClean="0">
                          <a:ln>
                            <a:noFill/>
                          </a:ln>
                          <a:solidFill>
                            <a:srgbClr val="000000"/>
                          </a:solidFill>
                          <a:effectLst/>
                          <a:latin typeface="Times New Roman" pitchFamily="18" charset="0"/>
                          <a:cs typeface="Times New Roman" pitchFamily="18" charset="0"/>
                        </a:rPr>
                        <a:t>6</a:t>
                      </a:r>
                      <a:endParaRPr kumimoji="0" lang="de-DE" altLang="de-DE" sz="3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ECE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dirty="0" smtClean="0">
                          <a:ln>
                            <a:noFill/>
                          </a:ln>
                          <a:solidFill>
                            <a:srgbClr val="000000"/>
                          </a:solidFill>
                          <a:effectLst/>
                          <a:latin typeface="Times New Roman" pitchFamily="18" charset="0"/>
                          <a:cs typeface="Times New Roman" pitchFamily="18" charset="0"/>
                        </a:rPr>
                        <a:t>7</a:t>
                      </a:r>
                      <a:endParaRPr kumimoji="0" lang="de-DE" altLang="de-DE" sz="3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DDC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dirty="0" smtClean="0">
                          <a:ln>
                            <a:noFill/>
                          </a:ln>
                          <a:solidFill>
                            <a:srgbClr val="000000"/>
                          </a:solidFill>
                          <a:effectLst/>
                          <a:latin typeface="Times New Roman" pitchFamily="18" charset="0"/>
                          <a:cs typeface="Times New Roman" pitchFamily="18" charset="0"/>
                        </a:rPr>
                        <a:t>8</a:t>
                      </a:r>
                      <a:endParaRPr kumimoji="0" lang="de-DE" altLang="de-DE" sz="3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DDC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dirty="0" smtClean="0">
                          <a:ln>
                            <a:noFill/>
                          </a:ln>
                          <a:solidFill>
                            <a:srgbClr val="000000"/>
                          </a:solidFill>
                          <a:effectLst/>
                          <a:latin typeface="Times New Roman" pitchFamily="18" charset="0"/>
                          <a:cs typeface="Times New Roman" pitchFamily="18" charset="0"/>
                        </a:rPr>
                        <a:t>9</a:t>
                      </a:r>
                      <a:endParaRPr kumimoji="0" lang="de-DE" altLang="de-DE" sz="3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2B89C"/>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dirty="0" smtClean="0">
                          <a:ln>
                            <a:noFill/>
                          </a:ln>
                          <a:solidFill>
                            <a:srgbClr val="000000"/>
                          </a:solidFill>
                          <a:effectLst/>
                          <a:latin typeface="Times New Roman" pitchFamily="18" charset="0"/>
                          <a:cs typeface="Times New Roman" pitchFamily="18" charset="0"/>
                        </a:rPr>
                        <a:t>10</a:t>
                      </a:r>
                      <a:endParaRPr kumimoji="0" lang="de-DE" altLang="de-DE" sz="3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2B89C"/>
                    </a:solidFill>
                  </a:tcPr>
                </a:tc>
              </a:tr>
              <a:tr h="1156500">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dirty="0" smtClean="0">
                          <a:ln>
                            <a:noFill/>
                          </a:ln>
                          <a:solidFill>
                            <a:srgbClr val="000000"/>
                          </a:solidFill>
                          <a:effectLst/>
                          <a:latin typeface="Times New Roman" pitchFamily="18" charset="0"/>
                          <a:cs typeface="Times New Roman" pitchFamily="18" charset="0"/>
                        </a:rPr>
                        <a:t>Englisch</a:t>
                      </a:r>
                      <a:endParaRPr kumimoji="0" lang="de-DE" altLang="de-DE" sz="3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de-DE" altLang="de-DE" sz="3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de-DE" altLang="de-DE" sz="3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de-DE" altLang="de-DE" sz="3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de-DE" altLang="de-DE" sz="3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de-DE" altLang="de-DE" sz="3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de-DE" altLang="de-DE" sz="3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156500">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de-DE" altLang="de-DE" sz="3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de-DE" altLang="de-DE" sz="3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de-DE" altLang="de-DE" sz="3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de-DE" altLang="de-DE" sz="3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de-DE" altLang="de-DE" sz="3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de-DE" altLang="de-DE" sz="3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de-DE" altLang="de-DE" sz="3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156500">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smtClean="0">
                          <a:ln>
                            <a:noFill/>
                          </a:ln>
                          <a:solidFill>
                            <a:srgbClr val="000000"/>
                          </a:solidFill>
                          <a:effectLst/>
                          <a:latin typeface="Times New Roman" pitchFamily="18" charset="0"/>
                          <a:cs typeface="Times New Roman" pitchFamily="18" charset="0"/>
                        </a:rPr>
                        <a:t>Französisch</a:t>
                      </a:r>
                      <a:endParaRPr kumimoji="0" lang="de-DE" altLang="de-DE" sz="3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de-DE" altLang="de-DE" sz="3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de-DE" altLang="de-DE" sz="3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de-DE" altLang="de-DE" sz="3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de-DE" altLang="de-DE" sz="3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de-DE" altLang="de-DE" sz="3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de-DE" altLang="de-DE" sz="3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1156500">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de-DE" altLang="de-DE" sz="3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de-DE" altLang="de-DE" sz="3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de-DE" altLang="de-DE" sz="3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de-DE" altLang="de-DE" sz="3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de-DE" altLang="de-DE" sz="3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de-DE" altLang="de-DE" sz="3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de-DE" altLang="de-DE" sz="3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156500">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dirty="0" smtClean="0">
                          <a:ln>
                            <a:noFill/>
                          </a:ln>
                          <a:solidFill>
                            <a:srgbClr val="000000"/>
                          </a:solidFill>
                          <a:effectLst/>
                          <a:latin typeface="Times New Roman" pitchFamily="18" charset="0"/>
                          <a:cs typeface="Times New Roman" pitchFamily="18" charset="0"/>
                        </a:rPr>
                        <a:t>Spanisch</a:t>
                      </a:r>
                      <a:endParaRPr kumimoji="0" lang="de-DE" altLang="de-DE" sz="3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de-DE" altLang="de-DE" sz="3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de-DE" altLang="de-DE" sz="3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de-DE" altLang="de-DE" sz="3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de-DE" altLang="de-DE" sz="3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de-DE" altLang="de-DE" sz="3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de-DE" altLang="de-DE" sz="3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r>
            </a:tbl>
          </a:graphicData>
        </a:graphic>
      </p:graphicFrame>
      <p:sp>
        <p:nvSpPr>
          <p:cNvPr id="27" name="Slide Number Placeholder 1"/>
          <p:cNvSpPr>
            <a:spLocks noGrp="1"/>
          </p:cNvSpPr>
          <p:nvPr>
            <p:ph type="sldNum" sz="quarter" idx="14"/>
          </p:nvPr>
        </p:nvSpPr>
        <p:spPr>
          <a:xfrm>
            <a:off x="-461963" y="511175"/>
            <a:ext cx="1674813" cy="730250"/>
          </a:xfrm>
        </p:spPr>
        <p:txBody>
          <a:bodyPr/>
          <a:lstStyle/>
          <a:p>
            <a:pPr>
              <a:defRPr/>
            </a:pPr>
            <a:fld id="{5CBE434A-4751-554D-BDD6-06A8308DFFA3}" type="slidenum">
              <a:rPr lang="en-US"/>
              <a:pPr>
                <a:defRPr/>
              </a:pPr>
              <a:t>11</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6000"/>
                                  </p:stCondLst>
                                  <p:childTnLst>
                                    <p:set>
                                      <p:cBhvr>
                                        <p:cTn id="6" dur="1" fill="hold">
                                          <p:stCondLst>
                                            <p:cond delay="499"/>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12490448" y="2856079"/>
            <a:ext cx="10395285" cy="1162468"/>
          </a:xfrm>
        </p:spPr>
        <p:txBody>
          <a:bodyPr>
            <a:noAutofit/>
          </a:bodyPr>
          <a:lstStyle/>
          <a:p>
            <a:pPr defTabSz="1828343" fontAlgn="auto">
              <a:spcAft>
                <a:spcPts val="0"/>
              </a:spcAft>
              <a:buFont typeface="Arial" panose="020B0604020202020204" pitchFamily="34" charset="0"/>
              <a:buNone/>
              <a:defRPr/>
            </a:pPr>
            <a:endParaRPr lang="en-GB" sz="4800" b="1" dirty="0" smtClean="0">
              <a:solidFill>
                <a:schemeClr val="tx1"/>
              </a:solidFill>
              <a:latin typeface="+mj-lt"/>
              <a:ea typeface="Open Sans Light" panose="020B0306030504020204" pitchFamily="34" charset="0"/>
              <a:cs typeface="Open Sans Light" panose="020B0306030504020204" pitchFamily="34" charset="0"/>
            </a:endParaRPr>
          </a:p>
          <a:p>
            <a:pPr defTabSz="1828343" fontAlgn="auto">
              <a:spcAft>
                <a:spcPts val="0"/>
              </a:spcAft>
              <a:buFont typeface="Arial" panose="020B0604020202020204" pitchFamily="34" charset="0"/>
              <a:buNone/>
              <a:defRPr/>
            </a:pPr>
            <a:endParaRPr lang="en-GB" sz="4800" b="1" dirty="0" smtClean="0">
              <a:solidFill>
                <a:schemeClr val="tx1"/>
              </a:solidFill>
              <a:latin typeface="+mj-lt"/>
              <a:ea typeface="Open Sans Light" panose="020B0306030504020204" pitchFamily="34" charset="0"/>
              <a:cs typeface="Open Sans Light" panose="020B0306030504020204" pitchFamily="34" charset="0"/>
            </a:endParaRPr>
          </a:p>
          <a:p>
            <a:pPr defTabSz="1828343" fontAlgn="auto">
              <a:spcAft>
                <a:spcPts val="0"/>
              </a:spcAft>
              <a:buFont typeface="Arial" panose="020B0604020202020204" pitchFamily="34" charset="0"/>
              <a:buNone/>
              <a:defRPr/>
            </a:pPr>
            <a:r>
              <a:rPr lang="en-GB" sz="4800" b="1" dirty="0" smtClean="0">
                <a:solidFill>
                  <a:schemeClr val="tx1"/>
                </a:solidFill>
                <a:latin typeface="+mj-lt"/>
                <a:ea typeface="Open Sans Light" panose="020B0306030504020204" pitchFamily="34" charset="0"/>
                <a:cs typeface="Open Sans Light" panose="020B0306030504020204" pitchFamily="34" charset="0"/>
              </a:rPr>
              <a:t>Die Fachleistungsdifferenzierung</a:t>
            </a:r>
            <a:endParaRPr lang="en-GB" sz="4800" b="1" dirty="0">
              <a:solidFill>
                <a:schemeClr val="tx1"/>
              </a:solidFill>
              <a:latin typeface="+mj-lt"/>
              <a:ea typeface="Open Sans Light" panose="020B0306030504020204" pitchFamily="34" charset="0"/>
              <a:cs typeface="Open Sans Light" panose="020B0306030504020204" pitchFamily="34" charset="0"/>
            </a:endParaRPr>
          </a:p>
        </p:txBody>
      </p:sp>
      <p:grpSp>
        <p:nvGrpSpPr>
          <p:cNvPr id="28" name="Group 27"/>
          <p:cNvGrpSpPr/>
          <p:nvPr/>
        </p:nvGrpSpPr>
        <p:grpSpPr>
          <a:xfrm>
            <a:off x="15309392" y="8639762"/>
            <a:ext cx="371912" cy="757198"/>
            <a:chOff x="2087563" y="2211388"/>
            <a:chExt cx="220663" cy="449262"/>
          </a:xfrm>
          <a:solidFill>
            <a:schemeClr val="bg1"/>
          </a:solidFill>
        </p:grpSpPr>
        <p:sp>
          <p:nvSpPr>
            <p:cNvPr id="29" name="Freeform 10"/>
            <p:cNvSpPr>
              <a:spLocks/>
            </p:cNvSpPr>
            <p:nvPr/>
          </p:nvSpPr>
          <p:spPr bwMode="auto">
            <a:xfrm>
              <a:off x="2132013" y="2211388"/>
              <a:ext cx="133350" cy="82550"/>
            </a:xfrm>
            <a:custGeom>
              <a:avLst/>
              <a:gdLst>
                <a:gd name="T0" fmla="*/ 61 w 63"/>
                <a:gd name="T1" fmla="*/ 30 h 39"/>
                <a:gd name="T2" fmla="*/ 51 w 63"/>
                <a:gd name="T3" fmla="*/ 39 h 39"/>
                <a:gd name="T4" fmla="*/ 12 w 63"/>
                <a:gd name="T5" fmla="*/ 39 h 39"/>
                <a:gd name="T6" fmla="*/ 2 w 63"/>
                <a:gd name="T7" fmla="*/ 30 h 39"/>
                <a:gd name="T8" fmla="*/ 0 w 63"/>
                <a:gd name="T9" fmla="*/ 9 h 39"/>
                <a:gd name="T10" fmla="*/ 9 w 63"/>
                <a:gd name="T11" fmla="*/ 0 h 39"/>
                <a:gd name="T12" fmla="*/ 54 w 63"/>
                <a:gd name="T13" fmla="*/ 0 h 39"/>
                <a:gd name="T14" fmla="*/ 62 w 63"/>
                <a:gd name="T15" fmla="*/ 9 h 39"/>
                <a:gd name="T16" fmla="*/ 61 w 63"/>
                <a:gd name="T17"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9">
                  <a:moveTo>
                    <a:pt x="61" y="30"/>
                  </a:moveTo>
                  <a:cubicBezTo>
                    <a:pt x="60" y="35"/>
                    <a:pt x="56" y="39"/>
                    <a:pt x="51" y="39"/>
                  </a:cubicBezTo>
                  <a:cubicBezTo>
                    <a:pt x="12" y="39"/>
                    <a:pt x="12" y="39"/>
                    <a:pt x="12" y="39"/>
                  </a:cubicBezTo>
                  <a:cubicBezTo>
                    <a:pt x="7" y="39"/>
                    <a:pt x="2" y="35"/>
                    <a:pt x="2" y="30"/>
                  </a:cubicBezTo>
                  <a:cubicBezTo>
                    <a:pt x="0" y="9"/>
                    <a:pt x="0" y="9"/>
                    <a:pt x="0" y="9"/>
                  </a:cubicBezTo>
                  <a:cubicBezTo>
                    <a:pt x="0" y="4"/>
                    <a:pt x="4" y="0"/>
                    <a:pt x="9" y="0"/>
                  </a:cubicBezTo>
                  <a:cubicBezTo>
                    <a:pt x="54" y="0"/>
                    <a:pt x="54" y="0"/>
                    <a:pt x="54" y="0"/>
                  </a:cubicBezTo>
                  <a:cubicBezTo>
                    <a:pt x="59" y="0"/>
                    <a:pt x="63" y="4"/>
                    <a:pt x="62" y="9"/>
                  </a:cubicBezTo>
                  <a:lnTo>
                    <a:pt x="6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dirty="0">
                <a:latin typeface="+mn-lt"/>
                <a:ea typeface="+mn-ea"/>
                <a:cs typeface="+mn-cs"/>
              </a:endParaRPr>
            </a:p>
          </p:txBody>
        </p:sp>
        <p:sp>
          <p:nvSpPr>
            <p:cNvPr id="30" name="Freeform 11"/>
            <p:cNvSpPr>
              <a:spLocks noEditPoints="1"/>
            </p:cNvSpPr>
            <p:nvPr/>
          </p:nvSpPr>
          <p:spPr bwMode="auto">
            <a:xfrm>
              <a:off x="2087563" y="2317750"/>
              <a:ext cx="220663" cy="342900"/>
            </a:xfrm>
            <a:custGeom>
              <a:avLst/>
              <a:gdLst>
                <a:gd name="T0" fmla="*/ 103 w 104"/>
                <a:gd name="T1" fmla="*/ 107 h 162"/>
                <a:gd name="T2" fmla="*/ 83 w 104"/>
                <a:gd name="T3" fmla="*/ 9 h 162"/>
                <a:gd name="T4" fmla="*/ 72 w 104"/>
                <a:gd name="T5" fmla="*/ 0 h 162"/>
                <a:gd name="T6" fmla="*/ 33 w 104"/>
                <a:gd name="T7" fmla="*/ 0 h 162"/>
                <a:gd name="T8" fmla="*/ 22 w 104"/>
                <a:gd name="T9" fmla="*/ 9 h 162"/>
                <a:gd name="T10" fmla="*/ 1 w 104"/>
                <a:gd name="T11" fmla="*/ 107 h 162"/>
                <a:gd name="T12" fmla="*/ 6 w 104"/>
                <a:gd name="T13" fmla="*/ 122 h 162"/>
                <a:gd name="T14" fmla="*/ 45 w 104"/>
                <a:gd name="T15" fmla="*/ 159 h 162"/>
                <a:gd name="T16" fmla="*/ 59 w 104"/>
                <a:gd name="T17" fmla="*/ 159 h 162"/>
                <a:gd name="T18" fmla="*/ 98 w 104"/>
                <a:gd name="T19" fmla="*/ 122 h 162"/>
                <a:gd name="T20" fmla="*/ 103 w 104"/>
                <a:gd name="T21" fmla="*/ 107 h 162"/>
                <a:gd name="T22" fmla="*/ 24 w 104"/>
                <a:gd name="T23" fmla="*/ 54 h 162"/>
                <a:gd name="T24" fmla="*/ 26 w 104"/>
                <a:gd name="T25" fmla="*/ 44 h 162"/>
                <a:gd name="T26" fmla="*/ 27 w 104"/>
                <a:gd name="T27" fmla="*/ 43 h 162"/>
                <a:gd name="T28" fmla="*/ 72 w 104"/>
                <a:gd name="T29" fmla="*/ 22 h 162"/>
                <a:gd name="T30" fmla="*/ 73 w 104"/>
                <a:gd name="T31" fmla="*/ 23 h 162"/>
                <a:gd name="T32" fmla="*/ 73 w 104"/>
                <a:gd name="T33" fmla="*/ 24 h 162"/>
                <a:gd name="T34" fmla="*/ 74 w 104"/>
                <a:gd name="T35" fmla="*/ 30 h 162"/>
                <a:gd name="T36" fmla="*/ 74 w 104"/>
                <a:gd name="T37" fmla="*/ 31 h 162"/>
                <a:gd name="T38" fmla="*/ 25 w 104"/>
                <a:gd name="T39" fmla="*/ 55 h 162"/>
                <a:gd name="T40" fmla="*/ 24 w 104"/>
                <a:gd name="T41" fmla="*/ 54 h 162"/>
                <a:gd name="T42" fmla="*/ 15 w 104"/>
                <a:gd name="T43" fmla="*/ 99 h 162"/>
                <a:gd name="T44" fmla="*/ 17 w 104"/>
                <a:gd name="T45" fmla="*/ 90 h 162"/>
                <a:gd name="T46" fmla="*/ 18 w 104"/>
                <a:gd name="T47" fmla="*/ 89 h 162"/>
                <a:gd name="T48" fmla="*/ 79 w 104"/>
                <a:gd name="T49" fmla="*/ 59 h 162"/>
                <a:gd name="T50" fmla="*/ 80 w 104"/>
                <a:gd name="T51" fmla="*/ 60 h 162"/>
                <a:gd name="T52" fmla="*/ 82 w 104"/>
                <a:gd name="T53" fmla="*/ 67 h 162"/>
                <a:gd name="T54" fmla="*/ 81 w 104"/>
                <a:gd name="T55" fmla="*/ 68 h 162"/>
                <a:gd name="T56" fmla="*/ 15 w 104"/>
                <a:gd name="T57" fmla="*/ 100 h 162"/>
                <a:gd name="T58" fmla="*/ 15 w 104"/>
                <a:gd name="T59" fmla="*/ 99 h 162"/>
                <a:gd name="T60" fmla="*/ 89 w 104"/>
                <a:gd name="T61" fmla="*/ 105 h 162"/>
                <a:gd name="T62" fmla="*/ 33 w 104"/>
                <a:gd name="T63" fmla="*/ 132 h 162"/>
                <a:gd name="T64" fmla="*/ 31 w 104"/>
                <a:gd name="T65" fmla="*/ 132 h 162"/>
                <a:gd name="T66" fmla="*/ 26 w 104"/>
                <a:gd name="T67" fmla="*/ 127 h 162"/>
                <a:gd name="T68" fmla="*/ 26 w 104"/>
                <a:gd name="T69" fmla="*/ 125 h 162"/>
                <a:gd name="T70" fmla="*/ 87 w 104"/>
                <a:gd name="T71" fmla="*/ 96 h 162"/>
                <a:gd name="T72" fmla="*/ 88 w 104"/>
                <a:gd name="T73" fmla="*/ 97 h 162"/>
                <a:gd name="T74" fmla="*/ 90 w 104"/>
                <a:gd name="T75" fmla="*/ 104 h 162"/>
                <a:gd name="T76" fmla="*/ 89 w 104"/>
                <a:gd name="T77" fmla="*/ 10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 h="162">
                  <a:moveTo>
                    <a:pt x="103" y="107"/>
                  </a:moveTo>
                  <a:cubicBezTo>
                    <a:pt x="83" y="9"/>
                    <a:pt x="83" y="9"/>
                    <a:pt x="83" y="9"/>
                  </a:cubicBezTo>
                  <a:cubicBezTo>
                    <a:pt x="82" y="4"/>
                    <a:pt x="77" y="0"/>
                    <a:pt x="72" y="0"/>
                  </a:cubicBezTo>
                  <a:cubicBezTo>
                    <a:pt x="33" y="0"/>
                    <a:pt x="33" y="0"/>
                    <a:pt x="33" y="0"/>
                  </a:cubicBezTo>
                  <a:cubicBezTo>
                    <a:pt x="28" y="0"/>
                    <a:pt x="23" y="4"/>
                    <a:pt x="22" y="9"/>
                  </a:cubicBezTo>
                  <a:cubicBezTo>
                    <a:pt x="1" y="107"/>
                    <a:pt x="1" y="107"/>
                    <a:pt x="1" y="107"/>
                  </a:cubicBezTo>
                  <a:cubicBezTo>
                    <a:pt x="0" y="112"/>
                    <a:pt x="2" y="119"/>
                    <a:pt x="6" y="122"/>
                  </a:cubicBezTo>
                  <a:cubicBezTo>
                    <a:pt x="45" y="159"/>
                    <a:pt x="45" y="159"/>
                    <a:pt x="45" y="159"/>
                  </a:cubicBezTo>
                  <a:cubicBezTo>
                    <a:pt x="49" y="162"/>
                    <a:pt x="55" y="162"/>
                    <a:pt x="59" y="159"/>
                  </a:cubicBezTo>
                  <a:cubicBezTo>
                    <a:pt x="98" y="122"/>
                    <a:pt x="98" y="122"/>
                    <a:pt x="98" y="122"/>
                  </a:cubicBezTo>
                  <a:cubicBezTo>
                    <a:pt x="102" y="119"/>
                    <a:pt x="104" y="112"/>
                    <a:pt x="103" y="107"/>
                  </a:cubicBezTo>
                  <a:close/>
                  <a:moveTo>
                    <a:pt x="24" y="54"/>
                  </a:moveTo>
                  <a:cubicBezTo>
                    <a:pt x="25" y="51"/>
                    <a:pt x="26" y="47"/>
                    <a:pt x="26" y="44"/>
                  </a:cubicBezTo>
                  <a:cubicBezTo>
                    <a:pt x="27" y="43"/>
                    <a:pt x="27" y="43"/>
                    <a:pt x="27" y="43"/>
                  </a:cubicBezTo>
                  <a:cubicBezTo>
                    <a:pt x="72" y="22"/>
                    <a:pt x="72" y="22"/>
                    <a:pt x="72" y="22"/>
                  </a:cubicBezTo>
                  <a:cubicBezTo>
                    <a:pt x="72" y="22"/>
                    <a:pt x="72" y="22"/>
                    <a:pt x="73" y="23"/>
                  </a:cubicBezTo>
                  <a:cubicBezTo>
                    <a:pt x="73" y="23"/>
                    <a:pt x="73" y="23"/>
                    <a:pt x="73" y="24"/>
                  </a:cubicBezTo>
                  <a:cubicBezTo>
                    <a:pt x="73" y="24"/>
                    <a:pt x="74" y="29"/>
                    <a:pt x="74" y="30"/>
                  </a:cubicBezTo>
                  <a:cubicBezTo>
                    <a:pt x="74" y="31"/>
                    <a:pt x="74" y="31"/>
                    <a:pt x="74" y="31"/>
                  </a:cubicBezTo>
                  <a:cubicBezTo>
                    <a:pt x="25" y="55"/>
                    <a:pt x="25" y="55"/>
                    <a:pt x="25" y="55"/>
                  </a:cubicBezTo>
                  <a:cubicBezTo>
                    <a:pt x="25" y="55"/>
                    <a:pt x="24" y="55"/>
                    <a:pt x="24" y="54"/>
                  </a:cubicBezTo>
                  <a:close/>
                  <a:moveTo>
                    <a:pt x="15" y="99"/>
                  </a:moveTo>
                  <a:cubicBezTo>
                    <a:pt x="15" y="97"/>
                    <a:pt x="16" y="92"/>
                    <a:pt x="17" y="90"/>
                  </a:cubicBezTo>
                  <a:cubicBezTo>
                    <a:pt x="17" y="89"/>
                    <a:pt x="18" y="89"/>
                    <a:pt x="18" y="89"/>
                  </a:cubicBezTo>
                  <a:cubicBezTo>
                    <a:pt x="79" y="59"/>
                    <a:pt x="79" y="59"/>
                    <a:pt x="79" y="59"/>
                  </a:cubicBezTo>
                  <a:cubicBezTo>
                    <a:pt x="79" y="59"/>
                    <a:pt x="80" y="58"/>
                    <a:pt x="80" y="60"/>
                  </a:cubicBezTo>
                  <a:cubicBezTo>
                    <a:pt x="81" y="61"/>
                    <a:pt x="82" y="65"/>
                    <a:pt x="82" y="67"/>
                  </a:cubicBezTo>
                  <a:cubicBezTo>
                    <a:pt x="82" y="68"/>
                    <a:pt x="81" y="68"/>
                    <a:pt x="81" y="68"/>
                  </a:cubicBezTo>
                  <a:cubicBezTo>
                    <a:pt x="15" y="100"/>
                    <a:pt x="15" y="100"/>
                    <a:pt x="15" y="100"/>
                  </a:cubicBezTo>
                  <a:cubicBezTo>
                    <a:pt x="15" y="100"/>
                    <a:pt x="15" y="101"/>
                    <a:pt x="15" y="99"/>
                  </a:cubicBezTo>
                  <a:close/>
                  <a:moveTo>
                    <a:pt x="89" y="105"/>
                  </a:moveTo>
                  <a:cubicBezTo>
                    <a:pt x="33" y="132"/>
                    <a:pt x="33" y="132"/>
                    <a:pt x="33" y="132"/>
                  </a:cubicBezTo>
                  <a:cubicBezTo>
                    <a:pt x="33" y="132"/>
                    <a:pt x="32" y="133"/>
                    <a:pt x="31" y="132"/>
                  </a:cubicBezTo>
                  <a:cubicBezTo>
                    <a:pt x="30" y="131"/>
                    <a:pt x="27" y="129"/>
                    <a:pt x="26" y="127"/>
                  </a:cubicBezTo>
                  <a:cubicBezTo>
                    <a:pt x="25" y="126"/>
                    <a:pt x="26" y="125"/>
                    <a:pt x="26" y="125"/>
                  </a:cubicBezTo>
                  <a:cubicBezTo>
                    <a:pt x="87" y="96"/>
                    <a:pt x="87" y="96"/>
                    <a:pt x="87" y="96"/>
                  </a:cubicBezTo>
                  <a:cubicBezTo>
                    <a:pt x="87" y="96"/>
                    <a:pt x="88" y="95"/>
                    <a:pt x="88" y="97"/>
                  </a:cubicBezTo>
                  <a:cubicBezTo>
                    <a:pt x="88" y="98"/>
                    <a:pt x="89" y="102"/>
                    <a:pt x="90" y="104"/>
                  </a:cubicBezTo>
                  <a:cubicBezTo>
                    <a:pt x="90" y="105"/>
                    <a:pt x="89" y="105"/>
                    <a:pt x="89"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AU" dirty="0">
                <a:latin typeface="+mn-lt"/>
                <a:ea typeface="+mn-ea"/>
                <a:cs typeface="+mn-cs"/>
              </a:endParaRPr>
            </a:p>
          </p:txBody>
        </p:sp>
      </p:grpSp>
      <p:sp>
        <p:nvSpPr>
          <p:cNvPr id="2" name="Slide Number Placeholder 1"/>
          <p:cNvSpPr>
            <a:spLocks noGrp="1"/>
          </p:cNvSpPr>
          <p:nvPr>
            <p:ph type="sldNum" sz="quarter" idx="14"/>
          </p:nvPr>
        </p:nvSpPr>
        <p:spPr/>
        <p:txBody>
          <a:bodyPr/>
          <a:lstStyle/>
          <a:p>
            <a:pPr>
              <a:defRPr/>
            </a:pPr>
            <a:fld id="{6FDDD2A5-F2AB-0E47-BB26-4C69C846C8E5}" type="slidenum">
              <a:rPr lang="en-US"/>
              <a:pPr>
                <a:defRPr/>
              </a:pPr>
              <a:t>12</a:t>
            </a:fld>
            <a:endParaRPr lang="en-US" dirty="0"/>
          </a:p>
        </p:txBody>
      </p:sp>
      <p:sp>
        <p:nvSpPr>
          <p:cNvPr id="26641" name="Textfeld 2"/>
          <p:cNvSpPr txBox="1">
            <a:spLocks noChangeArrowheads="1"/>
          </p:cNvSpPr>
          <p:nvPr/>
        </p:nvSpPr>
        <p:spPr bwMode="auto">
          <a:xfrm>
            <a:off x="4978400" y="-9093200"/>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aleway Medium" charset="0"/>
                <a:ea typeface="ＭＳ Ｐゴシック" charset="0"/>
                <a:cs typeface="ＭＳ Ｐゴシック" charset="0"/>
              </a:defRPr>
            </a:lvl1pPr>
            <a:lvl2pPr marL="742950" indent="-285750">
              <a:defRPr>
                <a:solidFill>
                  <a:schemeClr val="tx1"/>
                </a:solidFill>
                <a:latin typeface="Raleway Medium" charset="0"/>
                <a:ea typeface="ＭＳ Ｐゴシック" charset="0"/>
              </a:defRPr>
            </a:lvl2pPr>
            <a:lvl3pPr marL="1143000" indent="-228600">
              <a:defRPr>
                <a:solidFill>
                  <a:schemeClr val="tx1"/>
                </a:solidFill>
                <a:latin typeface="Raleway Medium" charset="0"/>
                <a:ea typeface="ＭＳ Ｐゴシック" charset="0"/>
              </a:defRPr>
            </a:lvl3pPr>
            <a:lvl4pPr marL="1600200" indent="-228600">
              <a:defRPr>
                <a:solidFill>
                  <a:schemeClr val="tx1"/>
                </a:solidFill>
                <a:latin typeface="Raleway Medium" charset="0"/>
                <a:ea typeface="ＭＳ Ｐゴシック" charset="0"/>
              </a:defRPr>
            </a:lvl4pPr>
            <a:lvl5pPr marL="2057400" indent="-228600">
              <a:defRPr>
                <a:solidFill>
                  <a:schemeClr val="tx1"/>
                </a:solidFill>
                <a:latin typeface="Raleway Medium" charset="0"/>
                <a:ea typeface="ＭＳ Ｐゴシック" charset="0"/>
              </a:defRPr>
            </a:lvl5pPr>
            <a:lvl6pPr marL="2514600" indent="-228600" fontAlgn="base">
              <a:spcBef>
                <a:spcPct val="0"/>
              </a:spcBef>
              <a:spcAft>
                <a:spcPct val="0"/>
              </a:spcAft>
              <a:defRPr>
                <a:solidFill>
                  <a:schemeClr val="tx1"/>
                </a:solidFill>
                <a:latin typeface="Raleway Medium" charset="0"/>
                <a:ea typeface="ＭＳ Ｐゴシック" charset="0"/>
              </a:defRPr>
            </a:lvl6pPr>
            <a:lvl7pPr marL="2971800" indent="-228600" fontAlgn="base">
              <a:spcBef>
                <a:spcPct val="0"/>
              </a:spcBef>
              <a:spcAft>
                <a:spcPct val="0"/>
              </a:spcAft>
              <a:defRPr>
                <a:solidFill>
                  <a:schemeClr val="tx1"/>
                </a:solidFill>
                <a:latin typeface="Raleway Medium" charset="0"/>
                <a:ea typeface="ＭＳ Ｐゴシック" charset="0"/>
              </a:defRPr>
            </a:lvl7pPr>
            <a:lvl8pPr marL="3429000" indent="-228600" fontAlgn="base">
              <a:spcBef>
                <a:spcPct val="0"/>
              </a:spcBef>
              <a:spcAft>
                <a:spcPct val="0"/>
              </a:spcAft>
              <a:defRPr>
                <a:solidFill>
                  <a:schemeClr val="tx1"/>
                </a:solidFill>
                <a:latin typeface="Raleway Medium" charset="0"/>
                <a:ea typeface="ＭＳ Ｐゴシック" charset="0"/>
              </a:defRPr>
            </a:lvl8pPr>
            <a:lvl9pPr marL="3886200" indent="-228600" fontAlgn="base">
              <a:spcBef>
                <a:spcPct val="0"/>
              </a:spcBef>
              <a:spcAft>
                <a:spcPct val="0"/>
              </a:spcAft>
              <a:defRPr>
                <a:solidFill>
                  <a:schemeClr val="tx1"/>
                </a:solidFill>
                <a:latin typeface="Raleway Medium" charset="0"/>
                <a:ea typeface="ＭＳ Ｐゴシック" charset="0"/>
              </a:defRPr>
            </a:lvl9pPr>
          </a:lstStyle>
          <a:p>
            <a:endParaRPr lang="de-DE"/>
          </a:p>
        </p:txBody>
      </p:sp>
      <p:graphicFrame>
        <p:nvGraphicFramePr>
          <p:cNvPr id="19" name="Inhaltsplatzhalter 3"/>
          <p:cNvGraphicFramePr>
            <a:graphicFrameLocks/>
          </p:cNvGraphicFramePr>
          <p:nvPr/>
        </p:nvGraphicFramePr>
        <p:xfrm>
          <a:off x="12440652" y="5510465"/>
          <a:ext cx="10529180" cy="6978315"/>
        </p:xfrm>
        <a:graphic>
          <a:graphicData uri="http://schemas.openxmlformats.org/drawingml/2006/table">
            <a:tbl>
              <a:tblPr/>
              <a:tblGrid>
                <a:gridCol w="2406315"/>
                <a:gridCol w="2911642"/>
                <a:gridCol w="2646948"/>
                <a:gridCol w="2564275"/>
              </a:tblGrid>
              <a:tr h="1837677">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3200" b="1" i="0" u="none" strike="noStrike" cap="none" normalizeH="0" baseline="0" dirty="0" smtClean="0">
                        <a:ln>
                          <a:noFill/>
                        </a:ln>
                        <a:solidFill>
                          <a:srgbClr val="FFFFFF"/>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dirty="0" smtClean="0">
                          <a:ln>
                            <a:noFill/>
                          </a:ln>
                          <a:solidFill>
                            <a:srgbClr val="FFFFFF"/>
                          </a:solidFill>
                          <a:effectLst/>
                          <a:latin typeface="Arial" charset="0"/>
                          <a:cs typeface="Arial" charset="0"/>
                        </a:rPr>
                        <a:t>Jahrgang 7</a:t>
                      </a:r>
                      <a:endParaRPr kumimoji="0" lang="de-DE" altLang="de-DE" sz="3200" b="1" i="0" u="none" strike="noStrike" cap="none" normalizeH="0" baseline="0" dirty="0" smtClean="0">
                        <a:ln>
                          <a:noFill/>
                        </a:ln>
                        <a:solidFill>
                          <a:srgbClr val="FFFFFF"/>
                        </a:solidFill>
                        <a:effectLst/>
                        <a:latin typeface="Verdana" pitchFamily="34" charset="0"/>
                        <a:ea typeface="Lucida Sans Unicode" pitchFamily="34" charset="0"/>
                        <a:cs typeface="Mangal"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C8C93"/>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3200" b="1" i="0" u="none" strike="noStrike" cap="none" normalizeH="0" baseline="0" dirty="0" smtClean="0">
                        <a:ln>
                          <a:noFill/>
                        </a:ln>
                        <a:solidFill>
                          <a:srgbClr val="FFFFFF"/>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dirty="0" smtClean="0">
                          <a:ln>
                            <a:noFill/>
                          </a:ln>
                          <a:solidFill>
                            <a:srgbClr val="FFFFFF"/>
                          </a:solidFill>
                          <a:effectLst/>
                          <a:latin typeface="Arial" charset="0"/>
                          <a:cs typeface="Arial" charset="0"/>
                        </a:rPr>
                        <a:t>Jahrgang 8</a:t>
                      </a:r>
                      <a:endParaRPr kumimoji="0" lang="de-DE" altLang="de-DE" sz="3200" b="1" i="0" u="none" strike="noStrike" cap="none" normalizeH="0" baseline="0" dirty="0" smtClean="0">
                        <a:ln>
                          <a:noFill/>
                        </a:ln>
                        <a:solidFill>
                          <a:srgbClr val="FFFFFF"/>
                        </a:solidFill>
                        <a:effectLst/>
                        <a:latin typeface="Verdana" pitchFamily="34" charset="0"/>
                        <a:ea typeface="Lucida Sans Unicode" pitchFamily="34" charset="0"/>
                        <a:cs typeface="Mangal"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C8C93"/>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3200" b="1" i="0" u="none" strike="noStrike" cap="none" normalizeH="0" baseline="0" dirty="0" smtClean="0">
                        <a:ln>
                          <a:noFill/>
                        </a:ln>
                        <a:solidFill>
                          <a:srgbClr val="FFFFFF"/>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dirty="0" smtClean="0">
                          <a:ln>
                            <a:noFill/>
                          </a:ln>
                          <a:solidFill>
                            <a:srgbClr val="FFFFFF"/>
                          </a:solidFill>
                          <a:effectLst/>
                          <a:latin typeface="Arial" charset="0"/>
                          <a:cs typeface="Arial" charset="0"/>
                        </a:rPr>
                        <a:t>Jahrgang 9</a:t>
                      </a:r>
                      <a:endParaRPr kumimoji="0" lang="de-DE" altLang="de-DE" sz="3200" b="1" i="0" u="none" strike="noStrike" cap="none" normalizeH="0" baseline="0" dirty="0" smtClean="0">
                        <a:ln>
                          <a:noFill/>
                        </a:ln>
                        <a:solidFill>
                          <a:srgbClr val="FFFFFF"/>
                        </a:solidFill>
                        <a:effectLst/>
                        <a:latin typeface="Verdana" pitchFamily="34" charset="0"/>
                        <a:ea typeface="Lucida Sans Unicode" pitchFamily="34" charset="0"/>
                        <a:cs typeface="Mangal"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C8C93"/>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3200" b="1" i="0" u="none" strike="noStrike" cap="none" normalizeH="0" baseline="0" dirty="0" smtClean="0">
                        <a:ln>
                          <a:noFill/>
                        </a:ln>
                        <a:solidFill>
                          <a:srgbClr val="FFFFFF"/>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1" i="0" u="none" strike="noStrike" cap="none" normalizeH="0" baseline="0" dirty="0" smtClean="0">
                          <a:ln>
                            <a:noFill/>
                          </a:ln>
                          <a:solidFill>
                            <a:srgbClr val="FFFFFF"/>
                          </a:solidFill>
                          <a:effectLst/>
                          <a:latin typeface="Arial" charset="0"/>
                          <a:cs typeface="Arial" charset="0"/>
                        </a:rPr>
                        <a:t>Jahrgang 10</a:t>
                      </a:r>
                      <a:endParaRPr kumimoji="0" lang="de-DE" altLang="de-DE" sz="3200" b="1" i="0" u="none" strike="noStrike" cap="none" normalizeH="0" baseline="0" dirty="0" smtClean="0">
                        <a:ln>
                          <a:noFill/>
                        </a:ln>
                        <a:solidFill>
                          <a:srgbClr val="FFFFFF"/>
                        </a:solidFill>
                        <a:effectLst/>
                        <a:latin typeface="Verdana" pitchFamily="34" charset="0"/>
                        <a:ea typeface="Lucida Sans Unicode" pitchFamily="34" charset="0"/>
                        <a:cs typeface="Mangal"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C8C93"/>
                    </a:solidFill>
                  </a:tcPr>
                </a:tc>
              </a:tr>
              <a:tr h="1651481">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3200" b="0" i="0" u="none" strike="noStrike" cap="none" normalizeH="0" baseline="0" dirty="0" smtClean="0">
                        <a:ln>
                          <a:noFill/>
                        </a:ln>
                        <a:solidFill>
                          <a:srgbClr val="000000"/>
                        </a:solidFill>
                        <a:effectLst/>
                        <a:latin typeface="Berlin Sans FB"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0" i="0" u="none" strike="noStrike" cap="none" normalizeH="0" baseline="0" dirty="0" smtClean="0">
                          <a:ln>
                            <a:noFill/>
                          </a:ln>
                          <a:solidFill>
                            <a:srgbClr val="000000"/>
                          </a:solidFill>
                          <a:effectLst/>
                          <a:latin typeface="Berlin Sans FB" pitchFamily="34" charset="0"/>
                          <a:cs typeface="Arial" charset="0"/>
                        </a:rPr>
                        <a:t>E und M</a:t>
                      </a:r>
                      <a:endParaRPr kumimoji="0" lang="de-DE" altLang="de-DE" sz="3200" b="0" i="0" u="none" strike="noStrike" cap="none" normalizeH="0" baseline="0" dirty="0" smtClean="0">
                        <a:ln>
                          <a:noFill/>
                        </a:ln>
                        <a:solidFill>
                          <a:srgbClr val="000000"/>
                        </a:solidFill>
                        <a:effectLst/>
                        <a:latin typeface="Berlin Sans FB" pitchFamily="34" charset="0"/>
                        <a:ea typeface="Lucida Sans Unicode" pitchFamily="34" charset="0"/>
                        <a:cs typeface="Mangal"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3200" b="0" i="0" u="none" strike="noStrike" cap="none" normalizeH="0" baseline="0" dirty="0" smtClean="0">
                        <a:ln>
                          <a:noFill/>
                        </a:ln>
                        <a:solidFill>
                          <a:srgbClr val="000000"/>
                        </a:solidFill>
                        <a:effectLst/>
                        <a:latin typeface="Berlin Sans FB"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0" i="0" u="none" strike="noStrike" cap="none" normalizeH="0" baseline="0" dirty="0" smtClean="0">
                          <a:ln>
                            <a:noFill/>
                          </a:ln>
                          <a:solidFill>
                            <a:srgbClr val="000000"/>
                          </a:solidFill>
                          <a:effectLst/>
                          <a:latin typeface="Berlin Sans FB" pitchFamily="34" charset="0"/>
                          <a:cs typeface="Arial" charset="0"/>
                        </a:rPr>
                        <a:t>E und M</a:t>
                      </a:r>
                      <a:endParaRPr kumimoji="0" lang="de-DE" altLang="de-DE" sz="3200" b="0" i="0" u="none" strike="noStrike" cap="none" normalizeH="0" baseline="0" dirty="0" smtClean="0">
                        <a:ln>
                          <a:noFill/>
                        </a:ln>
                        <a:solidFill>
                          <a:srgbClr val="000000"/>
                        </a:solidFill>
                        <a:effectLst/>
                        <a:latin typeface="Berlin Sans FB" pitchFamily="34" charset="0"/>
                        <a:ea typeface="Lucida Sans Unicode" pitchFamily="34" charset="0"/>
                        <a:cs typeface="Mangal"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3200" b="0" i="0" u="none" strike="noStrike" cap="none" normalizeH="0" baseline="0" dirty="0" smtClean="0">
                        <a:ln>
                          <a:noFill/>
                        </a:ln>
                        <a:solidFill>
                          <a:srgbClr val="000000"/>
                        </a:solidFill>
                        <a:effectLst/>
                        <a:latin typeface="Berlin Sans FB"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0" i="0" u="none" strike="noStrike" cap="none" normalizeH="0" baseline="0" dirty="0" smtClean="0">
                          <a:ln>
                            <a:noFill/>
                          </a:ln>
                          <a:solidFill>
                            <a:srgbClr val="000000"/>
                          </a:solidFill>
                          <a:effectLst/>
                          <a:latin typeface="Berlin Sans FB" pitchFamily="34" charset="0"/>
                          <a:cs typeface="Arial" charset="0"/>
                        </a:rPr>
                        <a:t>E und M</a:t>
                      </a:r>
                      <a:endParaRPr kumimoji="0" lang="de-DE" altLang="de-DE" sz="3200" b="0" i="0" u="none" strike="noStrike" cap="none" normalizeH="0" baseline="0" dirty="0" smtClean="0">
                        <a:ln>
                          <a:noFill/>
                        </a:ln>
                        <a:solidFill>
                          <a:srgbClr val="000000"/>
                        </a:solidFill>
                        <a:effectLst/>
                        <a:latin typeface="Berlin Sans FB" pitchFamily="34" charset="0"/>
                        <a:ea typeface="Lucida Sans Unicode" pitchFamily="34" charset="0"/>
                        <a:cs typeface="Mangal"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3200" b="0" i="0" u="none" strike="noStrike" cap="none" normalizeH="0" baseline="0" dirty="0" smtClean="0">
                        <a:ln>
                          <a:noFill/>
                        </a:ln>
                        <a:solidFill>
                          <a:srgbClr val="000000"/>
                        </a:solidFill>
                        <a:effectLst/>
                        <a:latin typeface="Berlin Sans FB"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0" i="0" u="none" strike="noStrike" cap="none" normalizeH="0" baseline="0" dirty="0" smtClean="0">
                          <a:ln>
                            <a:noFill/>
                          </a:ln>
                          <a:solidFill>
                            <a:srgbClr val="000000"/>
                          </a:solidFill>
                          <a:effectLst/>
                          <a:latin typeface="Berlin Sans FB" pitchFamily="34" charset="0"/>
                          <a:cs typeface="Arial" charset="0"/>
                        </a:rPr>
                        <a:t>E und M</a:t>
                      </a:r>
                      <a:endParaRPr kumimoji="0" lang="de-DE" altLang="de-DE" sz="3200" b="0" i="0" u="none" strike="noStrike" cap="none" normalizeH="0" baseline="0" dirty="0" smtClean="0">
                        <a:ln>
                          <a:noFill/>
                        </a:ln>
                        <a:solidFill>
                          <a:srgbClr val="000000"/>
                        </a:solidFill>
                        <a:effectLst/>
                        <a:latin typeface="Berlin Sans FB" pitchFamily="34" charset="0"/>
                        <a:ea typeface="Lucida Sans Unicode" pitchFamily="34" charset="0"/>
                        <a:cs typeface="Mangal"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r>
              <a:tr h="1789104">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3200" b="0" i="0" u="none" strike="noStrike" cap="none" normalizeH="0" baseline="0" dirty="0" smtClean="0">
                        <a:ln>
                          <a:noFill/>
                        </a:ln>
                        <a:solidFill>
                          <a:srgbClr val="000000"/>
                        </a:solidFill>
                        <a:effectLst/>
                        <a:latin typeface="Berlin Sans FB"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0" i="0" u="none" strike="noStrike" cap="none" normalizeH="0" baseline="0" dirty="0" smtClean="0">
                          <a:ln>
                            <a:noFill/>
                          </a:ln>
                          <a:solidFill>
                            <a:srgbClr val="000000"/>
                          </a:solidFill>
                          <a:effectLst/>
                          <a:latin typeface="Berlin Sans FB" pitchFamily="34" charset="0"/>
                          <a:cs typeface="Arial" charset="0"/>
                        </a:rPr>
                        <a:t>--</a:t>
                      </a:r>
                      <a:endParaRPr kumimoji="0" lang="de-DE" altLang="de-DE" sz="3200" b="0" i="0" u="none" strike="noStrike" cap="none" normalizeH="0" baseline="0" dirty="0" smtClean="0">
                        <a:ln>
                          <a:noFill/>
                        </a:ln>
                        <a:solidFill>
                          <a:srgbClr val="000000"/>
                        </a:solidFill>
                        <a:effectLst/>
                        <a:latin typeface="Berlin Sans FB" pitchFamily="34" charset="0"/>
                        <a:ea typeface="Lucida Sans Unicode" pitchFamily="34" charset="0"/>
                        <a:cs typeface="Mangal"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3200" b="0" i="0" u="none" strike="noStrike" cap="none" normalizeH="0" baseline="0" dirty="0" smtClean="0">
                        <a:ln>
                          <a:noFill/>
                        </a:ln>
                        <a:solidFill>
                          <a:srgbClr val="000000"/>
                        </a:solidFill>
                        <a:effectLst/>
                        <a:latin typeface="Berlin Sans FB"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0" i="0" u="none" strike="noStrike" cap="none" normalizeH="0" baseline="0" dirty="0" smtClean="0">
                          <a:ln>
                            <a:noFill/>
                          </a:ln>
                          <a:solidFill>
                            <a:srgbClr val="000000"/>
                          </a:solidFill>
                          <a:effectLst/>
                          <a:latin typeface="Berlin Sans FB" pitchFamily="34" charset="0"/>
                          <a:cs typeface="Arial" charset="0"/>
                        </a:rPr>
                        <a:t>und D</a:t>
                      </a:r>
                      <a:endParaRPr kumimoji="0" lang="de-DE" altLang="de-DE" sz="3200" b="0" i="0" u="none" strike="noStrike" cap="none" normalizeH="0" baseline="0" dirty="0" smtClean="0">
                        <a:ln>
                          <a:noFill/>
                        </a:ln>
                        <a:solidFill>
                          <a:srgbClr val="000000"/>
                        </a:solidFill>
                        <a:effectLst/>
                        <a:latin typeface="Berlin Sans FB" pitchFamily="34" charset="0"/>
                        <a:ea typeface="Lucida Sans Unicode" pitchFamily="34" charset="0"/>
                        <a:cs typeface="Mangal"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3200" b="0" i="0" u="none" strike="noStrike" cap="none" normalizeH="0" baseline="0" dirty="0" smtClean="0">
                        <a:ln>
                          <a:noFill/>
                        </a:ln>
                        <a:solidFill>
                          <a:srgbClr val="000000"/>
                        </a:solidFill>
                        <a:effectLst/>
                        <a:latin typeface="Berlin Sans FB"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0" i="0" u="none" strike="noStrike" cap="none" normalizeH="0" baseline="0" dirty="0" smtClean="0">
                          <a:ln>
                            <a:noFill/>
                          </a:ln>
                          <a:solidFill>
                            <a:srgbClr val="000000"/>
                          </a:solidFill>
                          <a:effectLst/>
                          <a:latin typeface="Berlin Sans FB" pitchFamily="34" charset="0"/>
                          <a:cs typeface="Arial" charset="0"/>
                        </a:rPr>
                        <a:t>und D</a:t>
                      </a:r>
                      <a:endParaRPr kumimoji="0" lang="de-DE" altLang="de-DE" sz="3200" b="0" i="0" u="none" strike="noStrike" cap="none" normalizeH="0" baseline="0" dirty="0" smtClean="0">
                        <a:ln>
                          <a:noFill/>
                        </a:ln>
                        <a:solidFill>
                          <a:srgbClr val="000000"/>
                        </a:solidFill>
                        <a:effectLst/>
                        <a:latin typeface="Berlin Sans FB" pitchFamily="34" charset="0"/>
                        <a:ea typeface="Lucida Sans Unicode" pitchFamily="34" charset="0"/>
                        <a:cs typeface="Mangal"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3200" b="0" i="0" u="none" strike="noStrike" cap="none" normalizeH="0" baseline="0" dirty="0" smtClean="0">
                        <a:ln>
                          <a:noFill/>
                        </a:ln>
                        <a:solidFill>
                          <a:srgbClr val="000000"/>
                        </a:solidFill>
                        <a:effectLst/>
                        <a:latin typeface="Berlin Sans FB"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0" i="0" u="none" strike="noStrike" cap="none" normalizeH="0" baseline="0" dirty="0" smtClean="0">
                          <a:ln>
                            <a:noFill/>
                          </a:ln>
                          <a:solidFill>
                            <a:srgbClr val="000000"/>
                          </a:solidFill>
                          <a:effectLst/>
                          <a:latin typeface="Berlin Sans FB" pitchFamily="34" charset="0"/>
                          <a:cs typeface="Arial" charset="0"/>
                        </a:rPr>
                        <a:t>und D</a:t>
                      </a:r>
                      <a:endParaRPr kumimoji="0" lang="de-DE" altLang="de-DE" sz="3200" b="0" i="0" u="none" strike="noStrike" cap="none" normalizeH="0" baseline="0" dirty="0" smtClean="0">
                        <a:ln>
                          <a:noFill/>
                        </a:ln>
                        <a:solidFill>
                          <a:srgbClr val="000000"/>
                        </a:solidFill>
                        <a:effectLst/>
                        <a:latin typeface="Berlin Sans FB" pitchFamily="34" charset="0"/>
                        <a:ea typeface="Lucida Sans Unicode" pitchFamily="34" charset="0"/>
                        <a:cs typeface="Mangal"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r>
              <a:tr h="1700053">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3200" b="0" i="0" u="none" strike="noStrike" cap="none" normalizeH="0" baseline="0" dirty="0" smtClean="0">
                        <a:ln>
                          <a:noFill/>
                        </a:ln>
                        <a:solidFill>
                          <a:srgbClr val="000000"/>
                        </a:solidFill>
                        <a:effectLst/>
                        <a:latin typeface="Berlin Sans FB"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0" i="0" u="none" strike="noStrike" cap="none" normalizeH="0" baseline="0" dirty="0" smtClean="0">
                          <a:ln>
                            <a:noFill/>
                          </a:ln>
                          <a:solidFill>
                            <a:srgbClr val="000000"/>
                          </a:solidFill>
                          <a:effectLst/>
                          <a:latin typeface="Berlin Sans FB" pitchFamily="34" charset="0"/>
                          <a:cs typeface="Arial" charset="0"/>
                        </a:rPr>
                        <a:t>--</a:t>
                      </a:r>
                      <a:endParaRPr kumimoji="0" lang="de-DE" altLang="de-DE" sz="3200" b="0" i="0" u="none" strike="noStrike" cap="none" normalizeH="0" baseline="0" dirty="0" smtClean="0">
                        <a:ln>
                          <a:noFill/>
                        </a:ln>
                        <a:solidFill>
                          <a:srgbClr val="000000"/>
                        </a:solidFill>
                        <a:effectLst/>
                        <a:latin typeface="Berlin Sans FB" pitchFamily="34" charset="0"/>
                        <a:ea typeface="Lucida Sans Unicode" pitchFamily="34" charset="0"/>
                        <a:cs typeface="Mangal"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3200" b="0" i="0" u="none" strike="noStrike" cap="none" normalizeH="0" baseline="0" smtClean="0">
                        <a:ln>
                          <a:noFill/>
                        </a:ln>
                        <a:solidFill>
                          <a:srgbClr val="000000"/>
                        </a:solidFill>
                        <a:effectLst/>
                        <a:latin typeface="Berlin Sans FB"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0" i="0" u="none" strike="noStrike" cap="none" normalizeH="0" baseline="0" smtClean="0">
                          <a:ln>
                            <a:noFill/>
                          </a:ln>
                          <a:solidFill>
                            <a:srgbClr val="000000"/>
                          </a:solidFill>
                          <a:effectLst/>
                          <a:latin typeface="Berlin Sans FB" pitchFamily="34" charset="0"/>
                          <a:cs typeface="Arial" charset="0"/>
                        </a:rPr>
                        <a:t>--</a:t>
                      </a:r>
                      <a:endParaRPr kumimoji="0" lang="de-DE" altLang="de-DE" sz="3200" b="0" i="0" u="none" strike="noStrike" cap="none" normalizeH="0" baseline="0" smtClean="0">
                        <a:ln>
                          <a:noFill/>
                        </a:ln>
                        <a:solidFill>
                          <a:srgbClr val="000000"/>
                        </a:solidFill>
                        <a:effectLst/>
                        <a:latin typeface="Berlin Sans FB" pitchFamily="34" charset="0"/>
                        <a:ea typeface="Lucida Sans Unicode" pitchFamily="34" charset="0"/>
                        <a:cs typeface="Mangal"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3200" b="0" i="0" u="none" strike="noStrike" cap="none" normalizeH="0" baseline="0" dirty="0" smtClean="0">
                        <a:ln>
                          <a:noFill/>
                        </a:ln>
                        <a:solidFill>
                          <a:srgbClr val="000000"/>
                        </a:solidFill>
                        <a:effectLst/>
                        <a:latin typeface="Berlin Sans FB"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0" i="0" u="none" strike="noStrike" cap="none" normalizeH="0" baseline="0" dirty="0" smtClean="0">
                          <a:ln>
                            <a:noFill/>
                          </a:ln>
                          <a:solidFill>
                            <a:srgbClr val="000000"/>
                          </a:solidFill>
                          <a:effectLst/>
                          <a:latin typeface="Berlin Sans FB" pitchFamily="34" charset="0"/>
                          <a:cs typeface="Arial" charset="0"/>
                        </a:rPr>
                        <a:t>und NW</a:t>
                      </a:r>
                      <a:endParaRPr kumimoji="0" lang="de-DE" altLang="de-DE" sz="3200" b="0" i="0" u="none" strike="noStrike" cap="none" normalizeH="0" baseline="0" dirty="0" smtClean="0">
                        <a:ln>
                          <a:noFill/>
                        </a:ln>
                        <a:solidFill>
                          <a:srgbClr val="000000"/>
                        </a:solidFill>
                        <a:effectLst/>
                        <a:latin typeface="Berlin Sans FB" pitchFamily="34" charset="0"/>
                        <a:ea typeface="Lucida Sans Unicode" pitchFamily="34" charset="0"/>
                        <a:cs typeface="Mangal"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3200" b="0" i="0" u="none" strike="noStrike" cap="none" normalizeH="0" baseline="0" dirty="0" smtClean="0">
                        <a:ln>
                          <a:noFill/>
                        </a:ln>
                        <a:solidFill>
                          <a:srgbClr val="000000"/>
                        </a:solidFill>
                        <a:effectLst/>
                        <a:latin typeface="Berlin Sans FB"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3200" b="0" i="0" u="none" strike="noStrike" cap="none" normalizeH="0" baseline="0" dirty="0" smtClean="0">
                          <a:ln>
                            <a:noFill/>
                          </a:ln>
                          <a:solidFill>
                            <a:srgbClr val="000000"/>
                          </a:solidFill>
                          <a:effectLst/>
                          <a:latin typeface="Berlin Sans FB" pitchFamily="34" charset="0"/>
                          <a:cs typeface="Arial" charset="0"/>
                        </a:rPr>
                        <a:t>und NW</a:t>
                      </a:r>
                      <a:endParaRPr kumimoji="0" lang="de-DE" altLang="de-DE" sz="3200" b="0" i="0" u="none" strike="noStrike" cap="none" normalizeH="0" baseline="0" dirty="0" smtClean="0">
                        <a:ln>
                          <a:noFill/>
                        </a:ln>
                        <a:solidFill>
                          <a:srgbClr val="000000"/>
                        </a:solidFill>
                        <a:effectLst/>
                        <a:latin typeface="Berlin Sans FB" pitchFamily="34" charset="0"/>
                        <a:ea typeface="Lucida Sans Unicode" pitchFamily="34" charset="0"/>
                        <a:cs typeface="Mangal"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r>
            </a:tbl>
          </a:graphicData>
        </a:graphic>
      </p:graphicFrame>
      <p:pic>
        <p:nvPicPr>
          <p:cNvPr id="23" name="Bild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949229" y="673766"/>
            <a:ext cx="3735837"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platzhalter 14" descr="willkommen_3969.jpg"/>
          <p:cNvPicPr>
            <a:picLocks noChangeAspect="1"/>
          </p:cNvPicPr>
          <p:nvPr/>
        </p:nvPicPr>
        <p:blipFill>
          <a:blip r:embed="rId4">
            <a:extLst>
              <a:ext uri="{28A0092B-C50C-407E-A947-70E740481C1C}">
                <a14:useLocalDpi xmlns:a14="http://schemas.microsoft.com/office/drawing/2010/main" val="0"/>
              </a:ext>
            </a:extLst>
          </a:blip>
          <a:srcRect l="7790" r="7790"/>
          <a:stretch>
            <a:fillRect/>
          </a:stretch>
        </p:blipFill>
        <p:spPr bwMode="auto">
          <a:xfrm>
            <a:off x="0" y="0"/>
            <a:ext cx="24377650" cy="1371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platzhalter 3"/>
          <p:cNvPicPr>
            <a:picLocks noGrp="1" noChangeAspect="1"/>
          </p:cNvPicPr>
          <p:nvPr>
            <p:ph type="pic" sz="quarter" idx="10"/>
          </p:nvPr>
        </p:nvPicPr>
        <p:blipFill>
          <a:blip r:embed="rId5" cstate="email">
            <a:extLst>
              <a:ext uri="{28A0092B-C50C-407E-A947-70E740481C1C}">
                <a14:useLocalDpi xmlns:a14="http://schemas.microsoft.com/office/drawing/2010/main" val="0"/>
              </a:ext>
            </a:extLst>
          </a:blip>
          <a:srcRect l="11363" r="11363"/>
          <a:stretch>
            <a:fillRect/>
          </a:stretch>
        </p:blip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7443788" y="3665538"/>
            <a:ext cx="9490075" cy="9488487"/>
          </a:xfrm>
          <a:prstGeom prst="ellipse">
            <a:avLst/>
          </a:prstGeom>
          <a:noFill/>
          <a:ln w="28575">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4799" dirty="0"/>
          </a:p>
        </p:txBody>
      </p:sp>
      <p:grpSp>
        <p:nvGrpSpPr>
          <p:cNvPr id="8" name="Group 1"/>
          <p:cNvGrpSpPr>
            <a:grpSpLocks/>
          </p:cNvGrpSpPr>
          <p:nvPr/>
        </p:nvGrpSpPr>
        <p:grpSpPr bwMode="auto">
          <a:xfrm>
            <a:off x="17449862" y="9827079"/>
            <a:ext cx="590546" cy="581683"/>
            <a:chOff x="7197121" y="8332916"/>
            <a:chExt cx="553830" cy="543285"/>
          </a:xfrm>
          <a:solidFill>
            <a:schemeClr val="bg1"/>
          </a:solidFill>
        </p:grpSpPr>
        <p:sp>
          <p:nvSpPr>
            <p:cNvPr id="9" name="Freeform 8"/>
            <p:cNvSpPr>
              <a:spLocks noChangeArrowheads="1"/>
            </p:cNvSpPr>
            <p:nvPr/>
          </p:nvSpPr>
          <p:spPr bwMode="auto">
            <a:xfrm>
              <a:off x="7197121" y="8332916"/>
              <a:ext cx="553830" cy="543285"/>
            </a:xfrm>
            <a:custGeom>
              <a:avLst/>
              <a:gdLst>
                <a:gd name="T0" fmla="*/ 231 w 462"/>
                <a:gd name="T1" fmla="*/ 0 h 453"/>
                <a:gd name="T2" fmla="*/ 231 w 462"/>
                <a:gd name="T3" fmla="*/ 0 h 453"/>
                <a:gd name="T4" fmla="*/ 0 w 462"/>
                <a:gd name="T5" fmla="*/ 222 h 453"/>
                <a:gd name="T6" fmla="*/ 231 w 462"/>
                <a:gd name="T7" fmla="*/ 452 h 453"/>
                <a:gd name="T8" fmla="*/ 461 w 462"/>
                <a:gd name="T9" fmla="*/ 222 h 453"/>
                <a:gd name="T10" fmla="*/ 231 w 462"/>
                <a:gd name="T11" fmla="*/ 0 h 453"/>
                <a:gd name="T12" fmla="*/ 231 w 462"/>
                <a:gd name="T13" fmla="*/ 399 h 453"/>
                <a:gd name="T14" fmla="*/ 231 w 462"/>
                <a:gd name="T15" fmla="*/ 399 h 453"/>
                <a:gd name="T16" fmla="*/ 53 w 462"/>
                <a:gd name="T17" fmla="*/ 222 h 453"/>
                <a:gd name="T18" fmla="*/ 231 w 462"/>
                <a:gd name="T19" fmla="*/ 45 h 453"/>
                <a:gd name="T20" fmla="*/ 408 w 462"/>
                <a:gd name="T21" fmla="*/ 222 h 453"/>
                <a:gd name="T22" fmla="*/ 231 w 462"/>
                <a:gd name="T23"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1" y="0"/>
                  </a:moveTo>
                  <a:lnTo>
                    <a:pt x="231" y="0"/>
                  </a:lnTo>
                  <a:cubicBezTo>
                    <a:pt x="106" y="0"/>
                    <a:pt x="0" y="98"/>
                    <a:pt x="0" y="222"/>
                  </a:cubicBezTo>
                  <a:cubicBezTo>
                    <a:pt x="0" y="346"/>
                    <a:pt x="106" y="452"/>
                    <a:pt x="231" y="452"/>
                  </a:cubicBezTo>
                  <a:cubicBezTo>
                    <a:pt x="355" y="452"/>
                    <a:pt x="461" y="346"/>
                    <a:pt x="461" y="222"/>
                  </a:cubicBezTo>
                  <a:cubicBezTo>
                    <a:pt x="461" y="98"/>
                    <a:pt x="355" y="0"/>
                    <a:pt x="231" y="0"/>
                  </a:cubicBezTo>
                  <a:close/>
                  <a:moveTo>
                    <a:pt x="231" y="399"/>
                  </a:moveTo>
                  <a:lnTo>
                    <a:pt x="231" y="399"/>
                  </a:lnTo>
                  <a:cubicBezTo>
                    <a:pt x="133" y="399"/>
                    <a:pt x="53" y="319"/>
                    <a:pt x="53" y="222"/>
                  </a:cubicBezTo>
                  <a:cubicBezTo>
                    <a:pt x="53" y="124"/>
                    <a:pt x="133" y="45"/>
                    <a:pt x="231" y="45"/>
                  </a:cubicBezTo>
                  <a:cubicBezTo>
                    <a:pt x="328" y="45"/>
                    <a:pt x="408" y="124"/>
                    <a:pt x="408" y="222"/>
                  </a:cubicBezTo>
                  <a:cubicBezTo>
                    <a:pt x="408" y="319"/>
                    <a:pt x="328" y="399"/>
                    <a:pt x="231" y="39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4799" dirty="0">
                <a:latin typeface="+mn-lt"/>
                <a:ea typeface="+mn-ea"/>
                <a:cs typeface="+mn-cs"/>
              </a:endParaRPr>
            </a:p>
          </p:txBody>
        </p:sp>
        <p:sp>
          <p:nvSpPr>
            <p:cNvPr id="10" name="Freeform 9"/>
            <p:cNvSpPr>
              <a:spLocks noChangeArrowheads="1"/>
            </p:cNvSpPr>
            <p:nvPr/>
          </p:nvSpPr>
          <p:spPr bwMode="auto">
            <a:xfrm>
              <a:off x="7450784" y="8450839"/>
              <a:ext cx="126832" cy="261114"/>
            </a:xfrm>
            <a:custGeom>
              <a:avLst/>
              <a:gdLst>
                <a:gd name="T0" fmla="*/ 36 w 107"/>
                <a:gd name="T1" fmla="*/ 0 h 222"/>
                <a:gd name="T2" fmla="*/ 0 w 107"/>
                <a:gd name="T3" fmla="*/ 0 h 222"/>
                <a:gd name="T4" fmla="*/ 0 w 107"/>
                <a:gd name="T5" fmla="*/ 133 h 222"/>
                <a:gd name="T6" fmla="*/ 89 w 107"/>
                <a:gd name="T7" fmla="*/ 221 h 222"/>
                <a:gd name="T8" fmla="*/ 106 w 107"/>
                <a:gd name="T9" fmla="*/ 195 h 222"/>
                <a:gd name="T10" fmla="*/ 36 w 107"/>
                <a:gd name="T11" fmla="*/ 114 h 222"/>
                <a:gd name="T12" fmla="*/ 36 w 107"/>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107" h="222">
                  <a:moveTo>
                    <a:pt x="36" y="0"/>
                  </a:moveTo>
                  <a:lnTo>
                    <a:pt x="0" y="0"/>
                  </a:lnTo>
                  <a:lnTo>
                    <a:pt x="0" y="133"/>
                  </a:lnTo>
                  <a:lnTo>
                    <a:pt x="89" y="221"/>
                  </a:lnTo>
                  <a:lnTo>
                    <a:pt x="106" y="195"/>
                  </a:lnTo>
                  <a:lnTo>
                    <a:pt x="36" y="114"/>
                  </a:lnTo>
                  <a:lnTo>
                    <a:pt x="36"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sz="4799" dirty="0">
                <a:latin typeface="+mn-lt"/>
                <a:ea typeface="+mn-ea"/>
                <a:cs typeface="+mn-cs"/>
              </a:endParaRPr>
            </a:p>
          </p:txBody>
        </p:sp>
      </p:grpSp>
      <p:sp>
        <p:nvSpPr>
          <p:cNvPr id="7" name="Freeform 123"/>
          <p:cNvSpPr>
            <a:spLocks noChangeArrowheads="1"/>
          </p:cNvSpPr>
          <p:nvPr/>
        </p:nvSpPr>
        <p:spPr bwMode="auto">
          <a:xfrm>
            <a:off x="6608763" y="9821863"/>
            <a:ext cx="576262" cy="592137"/>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34" tIns="121867" rIns="243734" bIns="121867" anchor="ctr"/>
          <a:lstStyle/>
          <a:p>
            <a:pPr fontAlgn="auto">
              <a:spcBef>
                <a:spcPts val="0"/>
              </a:spcBef>
              <a:spcAft>
                <a:spcPts val="0"/>
              </a:spcAft>
              <a:defRPr/>
            </a:pPr>
            <a:endParaRPr lang="en-US" sz="4799" dirty="0">
              <a:latin typeface="+mn-lt"/>
              <a:ea typeface="+mn-ea"/>
              <a:cs typeface="+mn-cs"/>
            </a:endParaRPr>
          </a:p>
        </p:txBody>
      </p:sp>
      <p:grpSp>
        <p:nvGrpSpPr>
          <p:cNvPr id="33796" name="Group 61"/>
          <p:cNvGrpSpPr>
            <a:grpSpLocks/>
          </p:cNvGrpSpPr>
          <p:nvPr/>
        </p:nvGrpSpPr>
        <p:grpSpPr bwMode="auto">
          <a:xfrm>
            <a:off x="1717675" y="774700"/>
            <a:ext cx="20934363" cy="1927225"/>
            <a:chOff x="5988388" y="483017"/>
            <a:chExt cx="12359700" cy="1926970"/>
          </a:xfrm>
        </p:grpSpPr>
        <p:sp>
          <p:nvSpPr>
            <p:cNvPr id="33804" name="TextBox 62"/>
            <p:cNvSpPr txBox="1">
              <a:spLocks noChangeArrowheads="1"/>
            </p:cNvSpPr>
            <p:nvPr/>
          </p:nvSpPr>
          <p:spPr bwMode="auto">
            <a:xfrm>
              <a:off x="5988388" y="483017"/>
              <a:ext cx="12359700" cy="83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a:solidFill>
                    <a:schemeClr val="tx1"/>
                  </a:solidFill>
                  <a:latin typeface="Raleway Medium" charset="0"/>
                  <a:ea typeface="ＭＳ Ｐゴシック" charset="0"/>
                  <a:cs typeface="ＭＳ Ｐゴシック" charset="0"/>
                </a:defRPr>
              </a:lvl1pPr>
              <a:lvl2pPr marL="742950" indent="-285750">
                <a:defRPr>
                  <a:solidFill>
                    <a:schemeClr val="tx1"/>
                  </a:solidFill>
                  <a:latin typeface="Raleway Medium" charset="0"/>
                  <a:ea typeface="ＭＳ Ｐゴシック" charset="0"/>
                </a:defRPr>
              </a:lvl2pPr>
              <a:lvl3pPr marL="1143000" indent="-228600">
                <a:defRPr>
                  <a:solidFill>
                    <a:schemeClr val="tx1"/>
                  </a:solidFill>
                  <a:latin typeface="Raleway Medium" charset="0"/>
                  <a:ea typeface="ＭＳ Ｐゴシック" charset="0"/>
                </a:defRPr>
              </a:lvl3pPr>
              <a:lvl4pPr marL="1600200" indent="-228600">
                <a:defRPr>
                  <a:solidFill>
                    <a:schemeClr val="tx1"/>
                  </a:solidFill>
                  <a:latin typeface="Raleway Medium" charset="0"/>
                  <a:ea typeface="ＭＳ Ｐゴシック" charset="0"/>
                </a:defRPr>
              </a:lvl4pPr>
              <a:lvl5pPr marL="2057400" indent="-228600">
                <a:defRPr>
                  <a:solidFill>
                    <a:schemeClr val="tx1"/>
                  </a:solidFill>
                  <a:latin typeface="Raleway Medium" charset="0"/>
                  <a:ea typeface="ＭＳ Ｐゴシック" charset="0"/>
                </a:defRPr>
              </a:lvl5pPr>
              <a:lvl6pPr marL="2514600" indent="-228600" fontAlgn="base">
                <a:spcBef>
                  <a:spcPct val="0"/>
                </a:spcBef>
                <a:spcAft>
                  <a:spcPct val="0"/>
                </a:spcAft>
                <a:defRPr>
                  <a:solidFill>
                    <a:schemeClr val="tx1"/>
                  </a:solidFill>
                  <a:latin typeface="Raleway Medium" charset="0"/>
                  <a:ea typeface="ＭＳ Ｐゴシック" charset="0"/>
                </a:defRPr>
              </a:lvl6pPr>
              <a:lvl7pPr marL="2971800" indent="-228600" fontAlgn="base">
                <a:spcBef>
                  <a:spcPct val="0"/>
                </a:spcBef>
                <a:spcAft>
                  <a:spcPct val="0"/>
                </a:spcAft>
                <a:defRPr>
                  <a:solidFill>
                    <a:schemeClr val="tx1"/>
                  </a:solidFill>
                  <a:latin typeface="Raleway Medium" charset="0"/>
                  <a:ea typeface="ＭＳ Ｐゴシック" charset="0"/>
                </a:defRPr>
              </a:lvl7pPr>
              <a:lvl8pPr marL="3429000" indent="-228600" fontAlgn="base">
                <a:spcBef>
                  <a:spcPct val="0"/>
                </a:spcBef>
                <a:spcAft>
                  <a:spcPct val="0"/>
                </a:spcAft>
                <a:defRPr>
                  <a:solidFill>
                    <a:schemeClr val="tx1"/>
                  </a:solidFill>
                  <a:latin typeface="Raleway Medium" charset="0"/>
                  <a:ea typeface="ＭＳ Ｐゴシック" charset="0"/>
                </a:defRPr>
              </a:lvl8pPr>
              <a:lvl9pPr marL="3886200" indent="-228600" fontAlgn="base">
                <a:spcBef>
                  <a:spcPct val="0"/>
                </a:spcBef>
                <a:spcAft>
                  <a:spcPct val="0"/>
                </a:spcAft>
                <a:defRPr>
                  <a:solidFill>
                    <a:schemeClr val="tx1"/>
                  </a:solidFill>
                  <a:latin typeface="Raleway Medium" charset="0"/>
                  <a:ea typeface="ＭＳ Ｐゴシック" charset="0"/>
                </a:defRPr>
              </a:lvl9pPr>
            </a:lstStyle>
            <a:p>
              <a:pPr algn="ctr"/>
              <a:r>
                <a:rPr lang="de-DE" sz="4800" b="1" dirty="0">
                  <a:latin typeface="Open Sans Extrabold" charset="0"/>
                  <a:cs typeface="Open Sans Extrabold" charset="0"/>
                </a:rPr>
                <a:t>U</a:t>
              </a:r>
              <a:r>
                <a:rPr lang="en-GB" sz="4800" b="1" dirty="0">
                  <a:latin typeface="Open Sans Extrabold" charset="0"/>
                  <a:cs typeface="Open Sans Extrabold" charset="0"/>
                </a:rPr>
                <a:t>nsere </a:t>
              </a:r>
              <a:r>
                <a:rPr lang="en-GB" sz="4800" b="1" dirty="0">
                  <a:cs typeface="Open Sans Extrabold" charset="0"/>
                </a:rPr>
                <a:t>Netzwerke</a:t>
              </a:r>
            </a:p>
          </p:txBody>
        </p:sp>
        <p:sp>
          <p:nvSpPr>
            <p:cNvPr id="74" name="Subtitle 2"/>
            <p:cNvSpPr txBox="1">
              <a:spLocks/>
            </p:cNvSpPr>
            <p:nvPr/>
          </p:nvSpPr>
          <p:spPr>
            <a:xfrm>
              <a:off x="6361419" y="1570311"/>
              <a:ext cx="11654878" cy="839676"/>
            </a:xfrm>
            <a:prstGeom prst="rect">
              <a:avLst/>
            </a:prstGeom>
          </p:spPr>
          <p:txBody>
            <a:bodyPr lIns="217490" tIns="108745" rIns="217490" bIns="108745"/>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spcAft>
                  <a:spcPts val="0"/>
                </a:spcAft>
                <a:defRPr/>
              </a:pPr>
              <a:r>
                <a:rPr lang="en-US" sz="4400" b="1" dirty="0">
                  <a:solidFill>
                    <a:schemeClr val="tx1"/>
                  </a:solidFill>
                  <a:latin typeface="+mn-lt"/>
                  <a:cs typeface="Lato Light"/>
                </a:rPr>
                <a:t>Die Konrad-Zuse Schule arbeitet in diesen Netzwerken</a:t>
              </a:r>
            </a:p>
          </p:txBody>
        </p:sp>
      </p:grpSp>
      <p:sp>
        <p:nvSpPr>
          <p:cNvPr id="33797" name="Slide Number Placeholder 15"/>
          <p:cNvSpPr>
            <a:spLocks noGrp="1"/>
          </p:cNvSpPr>
          <p:nvPr>
            <p:ph type="sldNum" sz="quarter" idx="12"/>
          </p:nvPr>
        </p:nvSpPr>
        <p:spPr bwMode="auto">
          <a:xfrm>
            <a:off x="303213" y="12712700"/>
            <a:ext cx="8226425" cy="730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Raleway Medium" charset="0"/>
                <a:ea typeface="ＭＳ Ｐゴシック" charset="0"/>
                <a:cs typeface="ＭＳ Ｐゴシック" charset="0"/>
              </a:defRPr>
            </a:lvl1pPr>
            <a:lvl2pPr marL="742950" indent="-285750">
              <a:defRPr>
                <a:solidFill>
                  <a:schemeClr val="tx1"/>
                </a:solidFill>
                <a:latin typeface="Raleway Medium" charset="0"/>
                <a:ea typeface="ＭＳ Ｐゴシック" charset="0"/>
              </a:defRPr>
            </a:lvl2pPr>
            <a:lvl3pPr marL="1143000" indent="-228600">
              <a:defRPr>
                <a:solidFill>
                  <a:schemeClr val="tx1"/>
                </a:solidFill>
                <a:latin typeface="Raleway Medium" charset="0"/>
                <a:ea typeface="ＭＳ Ｐゴシック" charset="0"/>
              </a:defRPr>
            </a:lvl3pPr>
            <a:lvl4pPr marL="1600200" indent="-228600">
              <a:defRPr>
                <a:solidFill>
                  <a:schemeClr val="tx1"/>
                </a:solidFill>
                <a:latin typeface="Raleway Medium" charset="0"/>
                <a:ea typeface="ＭＳ Ｐゴシック" charset="0"/>
              </a:defRPr>
            </a:lvl4pPr>
            <a:lvl5pPr marL="2057400" indent="-228600">
              <a:defRPr>
                <a:solidFill>
                  <a:schemeClr val="tx1"/>
                </a:solidFill>
                <a:latin typeface="Raleway Medium" charset="0"/>
                <a:ea typeface="ＭＳ Ｐゴシック" charset="0"/>
              </a:defRPr>
            </a:lvl5pPr>
            <a:lvl6pPr marL="2514600" indent="-228600" fontAlgn="base">
              <a:spcBef>
                <a:spcPct val="0"/>
              </a:spcBef>
              <a:spcAft>
                <a:spcPct val="0"/>
              </a:spcAft>
              <a:defRPr>
                <a:solidFill>
                  <a:schemeClr val="tx1"/>
                </a:solidFill>
                <a:latin typeface="Raleway Medium" charset="0"/>
                <a:ea typeface="ＭＳ Ｐゴシック" charset="0"/>
              </a:defRPr>
            </a:lvl6pPr>
            <a:lvl7pPr marL="2971800" indent="-228600" fontAlgn="base">
              <a:spcBef>
                <a:spcPct val="0"/>
              </a:spcBef>
              <a:spcAft>
                <a:spcPct val="0"/>
              </a:spcAft>
              <a:defRPr>
                <a:solidFill>
                  <a:schemeClr val="tx1"/>
                </a:solidFill>
                <a:latin typeface="Raleway Medium" charset="0"/>
                <a:ea typeface="ＭＳ Ｐゴシック" charset="0"/>
              </a:defRPr>
            </a:lvl7pPr>
            <a:lvl8pPr marL="3429000" indent="-228600" fontAlgn="base">
              <a:spcBef>
                <a:spcPct val="0"/>
              </a:spcBef>
              <a:spcAft>
                <a:spcPct val="0"/>
              </a:spcAft>
              <a:defRPr>
                <a:solidFill>
                  <a:schemeClr val="tx1"/>
                </a:solidFill>
                <a:latin typeface="Raleway Medium" charset="0"/>
                <a:ea typeface="ＭＳ Ｐゴシック" charset="0"/>
              </a:defRPr>
            </a:lvl8pPr>
            <a:lvl9pPr marL="3886200" indent="-228600" fontAlgn="base">
              <a:spcBef>
                <a:spcPct val="0"/>
              </a:spcBef>
              <a:spcAft>
                <a:spcPct val="0"/>
              </a:spcAft>
              <a:defRPr>
                <a:solidFill>
                  <a:schemeClr val="tx1"/>
                </a:solidFill>
                <a:latin typeface="Raleway Medium" charset="0"/>
                <a:ea typeface="ＭＳ Ｐゴシック" charset="0"/>
              </a:defRPr>
            </a:lvl9pPr>
          </a:lstStyle>
          <a:p>
            <a:pPr algn="l" fontAlgn="base">
              <a:spcBef>
                <a:spcPct val="0"/>
              </a:spcBef>
              <a:spcAft>
                <a:spcPct val="0"/>
              </a:spcAft>
            </a:pPr>
            <a:fld id="{C5BCDC0C-BB0B-A943-9AEF-04666342B6B1}" type="slidenum">
              <a:rPr lang="en-US" sz="1800"/>
              <a:pPr algn="l" fontAlgn="base">
                <a:spcBef>
                  <a:spcPct val="0"/>
                </a:spcBef>
                <a:spcAft>
                  <a:spcPct val="0"/>
                </a:spcAft>
              </a:pPr>
              <a:t>13</a:t>
            </a:fld>
            <a:endParaRPr lang="en-US" sz="1800"/>
          </a:p>
        </p:txBody>
      </p:sp>
      <p:pic>
        <p:nvPicPr>
          <p:cNvPr id="33798" name="Bild 6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74451" y="5556000"/>
            <a:ext cx="5040000" cy="50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0" descr="http://www.gemeinschaftsschule-langenberg.de/img/cmsimage.php/1004x1004/5eb9bb0e229a59e0acc7acbff1203bb4.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31173" y="8534568"/>
            <a:ext cx="5805488"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6" descr="http://www.gemeinschaftsschule-langenberg.de/img/cmsimage.php/1004x1004/6014618856f2fa1e56ebf716c246525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35217" y="3677820"/>
            <a:ext cx="42862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Grafik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3805" y="3684922"/>
            <a:ext cx="318770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Grafik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3708" y="8264441"/>
            <a:ext cx="5349875"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8" descr="http://www.gemeinschaftsschule-langenberg.de/img/cmsimage.php/1004x1004/f399c3bb62737bd272e1b41998ea7c2a.pn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32315" y="11216356"/>
            <a:ext cx="49942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lide Number Placeholder 1"/>
          <p:cNvSpPr txBox="1">
            <a:spLocks/>
          </p:cNvSpPr>
          <p:nvPr/>
        </p:nvSpPr>
        <p:spPr>
          <a:xfrm>
            <a:off x="-461963" y="511175"/>
            <a:ext cx="1674813" cy="730250"/>
          </a:xfrm>
          <a:prstGeom prst="roundRect">
            <a:avLst>
              <a:gd name="adj" fmla="val 10797"/>
            </a:avLst>
          </a:prstGeom>
          <a:gradFill flip="none" rotWithShape="1">
            <a:gsLst>
              <a:gs pos="0">
                <a:schemeClr val="accent4"/>
              </a:gs>
              <a:gs pos="100000">
                <a:schemeClr val="accent5"/>
              </a:gs>
            </a:gsLst>
            <a:lin ang="10800000" scaled="1"/>
            <a:tileRect/>
          </a:gradFill>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9A546003-3F99-6644-851A-2646B17D047C}" type="slidenum">
              <a:rPr kumimoji="0" lang="en-US" sz="3200" b="0" i="0" u="none" strike="noStrike" kern="1200" cap="none" spc="0" normalizeH="0" baseline="0" noProof="0" smtClean="0">
                <a:ln>
                  <a:noFill/>
                </a:ln>
                <a:solidFill>
                  <a:schemeClr val="bg1"/>
                </a:solidFill>
                <a:effectLst/>
                <a:uLnTx/>
                <a:uFillTx/>
                <a:latin typeface="Raleway" panose="020B05030301010600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3200" b="0" i="0" u="none" strike="noStrike" kern="1200" cap="none" spc="0" normalizeH="0" baseline="0" noProof="0">
              <a:ln>
                <a:noFill/>
              </a:ln>
              <a:solidFill>
                <a:schemeClr val="bg1"/>
              </a:solidFill>
              <a:effectLst/>
              <a:uLnTx/>
              <a:uFillTx/>
              <a:latin typeface="Raleway" panose="020B0503030101060003" pitchFamily="34" charset="0"/>
              <a:ea typeface="+mn-ea"/>
              <a:cs typeface="+mn-cs"/>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Bild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59851" y="1013326"/>
            <a:ext cx="3600000"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p:cNvSpPr/>
          <p:nvPr/>
        </p:nvSpPr>
        <p:spPr>
          <a:xfrm>
            <a:off x="6713235" y="9180423"/>
            <a:ext cx="10806800" cy="2123658"/>
          </a:xfrm>
          <a:prstGeom prst="rect">
            <a:avLst/>
          </a:prstGeom>
        </p:spPr>
        <p:txBody>
          <a:bodyPr wrap="square">
            <a:spAutoFit/>
          </a:bodyPr>
          <a:lstStyle/>
          <a:p>
            <a:r>
              <a:rPr lang="de-DE" sz="4400" dirty="0" smtClean="0">
                <a:solidFill>
                  <a:schemeClr val="accent5">
                    <a:lumMod val="75000"/>
                  </a:schemeClr>
                </a:solidFill>
              </a:rPr>
              <a:t>  </a:t>
            </a:r>
          </a:p>
          <a:p>
            <a:endParaRPr lang="de-DE" sz="4400" dirty="0" smtClean="0">
              <a:solidFill>
                <a:schemeClr val="accent5">
                  <a:lumMod val="75000"/>
                </a:schemeClr>
              </a:solidFill>
            </a:endParaRPr>
          </a:p>
          <a:p>
            <a:r>
              <a:rPr lang="de-DE" sz="4400" dirty="0" smtClean="0">
                <a:solidFill>
                  <a:schemeClr val="accent5">
                    <a:lumMod val="75000"/>
                  </a:schemeClr>
                </a:solidFill>
              </a:rPr>
              <a:t>  </a:t>
            </a:r>
            <a:endParaRPr lang="de-DE" sz="4400" dirty="0">
              <a:solidFill>
                <a:schemeClr val="accent5">
                  <a:lumMod val="75000"/>
                </a:schemeClr>
              </a:solidFill>
            </a:endParaRPr>
          </a:p>
        </p:txBody>
      </p:sp>
      <p:sp>
        <p:nvSpPr>
          <p:cNvPr id="6" name="TextBox 95"/>
          <p:cNvSpPr txBox="1"/>
          <p:nvPr/>
        </p:nvSpPr>
        <p:spPr>
          <a:xfrm>
            <a:off x="5523747" y="9902586"/>
            <a:ext cx="13185775" cy="2862322"/>
          </a:xfrm>
          <a:prstGeom prst="rect">
            <a:avLst/>
          </a:prstGeom>
          <a:noFill/>
        </p:spPr>
        <p:txBody>
          <a:bodyPr>
            <a:spAutoFit/>
          </a:bodyPr>
          <a:lstStyle/>
          <a:p>
            <a:pPr algn="ctr" fontAlgn="auto">
              <a:spcBef>
                <a:spcPts val="0"/>
              </a:spcBef>
              <a:spcAft>
                <a:spcPts val="0"/>
              </a:spcAft>
              <a:defRPr/>
            </a:pPr>
            <a:endParaRPr lang="en-US" sz="4400" b="1" dirty="0"/>
          </a:p>
          <a:p>
            <a:pPr algn="ctr" fontAlgn="auto">
              <a:spcBef>
                <a:spcPts val="0"/>
              </a:spcBef>
              <a:spcAft>
                <a:spcPts val="0"/>
              </a:spcAft>
              <a:defRPr/>
            </a:pPr>
            <a:r>
              <a:rPr lang="en-US" sz="2400" b="1" dirty="0" err="1" smtClean="0"/>
              <a:t>Aktuelle</a:t>
            </a:r>
            <a:r>
              <a:rPr lang="en-US" sz="2400" b="1" dirty="0" smtClean="0"/>
              <a:t> </a:t>
            </a:r>
            <a:r>
              <a:rPr lang="en-US" sz="2400" b="1" dirty="0" err="1"/>
              <a:t>Informationen</a:t>
            </a:r>
            <a:r>
              <a:rPr lang="en-US" sz="2400" b="1" dirty="0"/>
              <a:t> </a:t>
            </a:r>
            <a:r>
              <a:rPr lang="en-US" sz="2400" b="1" dirty="0" err="1"/>
              <a:t>finden</a:t>
            </a:r>
            <a:r>
              <a:rPr lang="en-US" sz="2400" b="1" dirty="0"/>
              <a:t> </a:t>
            </a:r>
            <a:r>
              <a:rPr lang="en-US" sz="2400" b="1" dirty="0" err="1"/>
              <a:t>Sie</a:t>
            </a:r>
            <a:r>
              <a:rPr lang="en-US" sz="2400" b="1" dirty="0"/>
              <a:t> </a:t>
            </a:r>
            <a:r>
              <a:rPr lang="en-US" sz="2400" b="1" dirty="0" err="1"/>
              <a:t>fortlaufend</a:t>
            </a:r>
            <a:r>
              <a:rPr lang="en-US" sz="2400" b="1" dirty="0"/>
              <a:t> </a:t>
            </a:r>
            <a:r>
              <a:rPr lang="en-US" sz="2400" b="1" dirty="0" err="1" smtClean="0"/>
              <a:t>unter</a:t>
            </a:r>
            <a:r>
              <a:rPr lang="en-US" sz="2400" b="1" dirty="0" smtClean="0"/>
              <a:t>:</a:t>
            </a:r>
          </a:p>
          <a:p>
            <a:pPr algn="ctr" fontAlgn="auto">
              <a:spcBef>
                <a:spcPts val="0"/>
              </a:spcBef>
              <a:spcAft>
                <a:spcPts val="0"/>
              </a:spcAft>
              <a:defRPr/>
            </a:pPr>
            <a:r>
              <a:rPr lang="de-DE" sz="3200" dirty="0" smtClean="0">
                <a:solidFill>
                  <a:schemeClr val="accent5">
                    <a:lumMod val="75000"/>
                  </a:schemeClr>
                </a:solidFill>
                <a:hlinkClick r:id="rId4"/>
              </a:rPr>
              <a:t>www.konrad-zuse-schule-langenberg.de</a:t>
            </a:r>
            <a:endParaRPr lang="de-DE" sz="3200" dirty="0" smtClean="0">
              <a:solidFill>
                <a:schemeClr val="accent5">
                  <a:lumMod val="75000"/>
                </a:schemeClr>
              </a:solidFill>
            </a:endParaRPr>
          </a:p>
          <a:p>
            <a:pPr algn="ctr" fontAlgn="auto">
              <a:spcBef>
                <a:spcPts val="0"/>
              </a:spcBef>
              <a:spcAft>
                <a:spcPts val="0"/>
              </a:spcAft>
              <a:defRPr/>
            </a:pPr>
            <a:endParaRPr lang="de-DE" sz="4000" b="1" dirty="0" smtClean="0">
              <a:solidFill>
                <a:schemeClr val="accent5">
                  <a:lumMod val="75000"/>
                </a:schemeClr>
              </a:solidFill>
              <a:latin typeface="+mj-lt"/>
              <a:ea typeface="+mn-ea"/>
              <a:cs typeface="+mn-cs"/>
            </a:endParaRPr>
          </a:p>
          <a:p>
            <a:pPr algn="ctr" fontAlgn="auto">
              <a:spcBef>
                <a:spcPts val="0"/>
              </a:spcBef>
              <a:spcAft>
                <a:spcPts val="0"/>
              </a:spcAft>
              <a:defRPr/>
            </a:pPr>
            <a:r>
              <a:rPr lang="de-DE" sz="4000" b="1" dirty="0" smtClean="0">
                <a:solidFill>
                  <a:schemeClr val="accent5">
                    <a:lumMod val="75000"/>
                  </a:schemeClr>
                </a:solidFill>
                <a:latin typeface="+mj-lt"/>
                <a:ea typeface="+mn-ea"/>
                <a:cs typeface="+mn-cs"/>
              </a:rPr>
              <a:t>Wir freuen uns auf Ihre Kontaktaufnahme! </a:t>
            </a:r>
            <a:endParaRPr lang="en-US" sz="4000" b="1" dirty="0">
              <a:latin typeface="+mj-lt"/>
              <a:ea typeface="+mn-ea"/>
              <a:cs typeface="+mn-cs"/>
            </a:endParaRPr>
          </a:p>
        </p:txBody>
      </p:sp>
      <p:pic>
        <p:nvPicPr>
          <p:cNvPr id="7" name="Bild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359851" y="11333747"/>
            <a:ext cx="5005137" cy="1652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Bildplatzhalter 25" descr="plakat_hintergrund-01.jpg"/>
          <p:cNvPicPr>
            <a:picLocks noChangeAspect="1"/>
          </p:cNvPicPr>
          <p:nvPr/>
        </p:nvPicPr>
        <p:blipFill>
          <a:blip r:embed="rId6" cstate="email">
            <a:extLst>
              <a:ext uri="{28A0092B-C50C-407E-A947-70E740481C1C}">
                <a14:useLocalDpi xmlns:a14="http://schemas.microsoft.com/office/drawing/2010/main" val="0"/>
              </a:ext>
            </a:extLst>
          </a:blip>
          <a:srcRect t="2367" b="2367"/>
          <a:stretch>
            <a:fillRect/>
          </a:stretch>
        </p:blipFill>
        <p:spPr>
          <a:xfrm>
            <a:off x="0" y="0"/>
            <a:ext cx="5005137" cy="13716000"/>
          </a:xfrm>
          <a:prstGeom prst="rect">
            <a:avLst/>
          </a:prstGeom>
        </p:spPr>
      </p:pic>
      <p:pic>
        <p:nvPicPr>
          <p:cNvPr id="21" name="Inhaltsplatzhalter 20"/>
          <p:cNvPicPr>
            <a:picLocks noGrp="1" noChangeAspect="1"/>
          </p:cNvPicPr>
          <p:nvPr>
            <p:ph idx="1"/>
          </p:nvPr>
        </p:nvPicPr>
        <p:blipFill>
          <a:blip r:embed="rId7" cstate="email">
            <a:extLst>
              <a:ext uri="{28A0092B-C50C-407E-A947-70E740481C1C}">
                <a14:useLocalDpi xmlns:a14="http://schemas.microsoft.com/office/drawing/2010/main" val="0"/>
              </a:ext>
            </a:extLst>
          </a:blip>
          <a:stretch>
            <a:fillRect/>
          </a:stretch>
        </p:blipFill>
        <p:spPr>
          <a:xfrm>
            <a:off x="6713235" y="1668282"/>
            <a:ext cx="11603566" cy="8702675"/>
          </a:xfrm>
        </p:spPr>
      </p:pic>
      <p:sp>
        <p:nvSpPr>
          <p:cNvPr id="17" name="Slide Number Placeholder 1"/>
          <p:cNvSpPr>
            <a:spLocks noGrp="1"/>
          </p:cNvSpPr>
          <p:nvPr>
            <p:ph type="sldNum" sz="quarter" idx="12"/>
          </p:nvPr>
        </p:nvSpPr>
        <p:spPr/>
        <p:txBody>
          <a:bodyPr/>
          <a:lstStyle/>
          <a:p>
            <a:pPr>
              <a:defRPr/>
            </a:pPr>
            <a:fld id="{9A546003-3F99-6644-851A-2646B17D047C}" type="slidenum">
              <a:rPr lang="en-US"/>
              <a:pPr>
                <a:defRPr/>
              </a:pPr>
              <a:t>14</a:t>
            </a:fld>
            <a:endParaRPr lang="en-US"/>
          </a:p>
        </p:txBody>
      </p:sp>
      <p:sp>
        <p:nvSpPr>
          <p:cNvPr id="23" name="TextBox 95"/>
          <p:cNvSpPr txBox="1">
            <a:spLocks noGrp="1"/>
          </p:cNvSpPr>
          <p:nvPr>
            <p:ph type="title"/>
          </p:nvPr>
        </p:nvSpPr>
        <p:spPr>
          <a:xfrm>
            <a:off x="1603773" y="588786"/>
            <a:ext cx="21025723" cy="1625060"/>
          </a:xfrm>
          <a:prstGeom prst="rect">
            <a:avLst/>
          </a:prstGeom>
          <a:noFill/>
        </p:spPr>
        <p:txBody>
          <a:bodyPr>
            <a:spAutoFit/>
          </a:bodyPr>
          <a:lstStyle/>
          <a:p>
            <a:pPr algn="ctr" fontAlgn="auto">
              <a:lnSpc>
                <a:spcPct val="150000"/>
              </a:lnSpc>
              <a:spcBef>
                <a:spcPts val="0"/>
              </a:spcBef>
              <a:spcAft>
                <a:spcPts val="0"/>
              </a:spcAft>
              <a:defRPr/>
            </a:pPr>
            <a:r>
              <a:rPr lang="en-US" sz="4000" b="1" dirty="0" smtClean="0"/>
              <a:t>So </a:t>
            </a:r>
            <a:r>
              <a:rPr lang="en-US" sz="4000" b="1" dirty="0" err="1" smtClean="0"/>
              <a:t>können</a:t>
            </a:r>
            <a:r>
              <a:rPr lang="en-US" sz="4000" b="1" dirty="0" smtClean="0"/>
              <a:t> </a:t>
            </a:r>
            <a:r>
              <a:rPr lang="en-US" sz="4000" b="1" dirty="0" err="1" smtClean="0"/>
              <a:t>Sie</a:t>
            </a:r>
            <a:r>
              <a:rPr lang="en-US" sz="4000" b="1" dirty="0" smtClean="0"/>
              <a:t> </a:t>
            </a:r>
            <a:r>
              <a:rPr lang="en-US" sz="4000" b="1" dirty="0" err="1" smtClean="0"/>
              <a:t>uns</a:t>
            </a:r>
            <a:r>
              <a:rPr lang="en-US" sz="4000" b="1" dirty="0" smtClean="0"/>
              <a:t> </a:t>
            </a:r>
            <a:r>
              <a:rPr lang="en-US" sz="4000" b="1" dirty="0" err="1" smtClean="0"/>
              <a:t>erreichen</a:t>
            </a:r>
            <a:endParaRPr lang="en-US" sz="4000" b="1" dirty="0"/>
          </a:p>
          <a:p>
            <a:pPr algn="ctr" fontAlgn="auto">
              <a:spcBef>
                <a:spcPts val="0"/>
              </a:spcBef>
              <a:spcAft>
                <a:spcPts val="0"/>
              </a:spcAft>
              <a:defRPr/>
            </a:pPr>
            <a:endParaRPr lang="en-US" sz="4400" b="1" dirty="0">
              <a:latin typeface="+mj-lt"/>
              <a:ea typeface="+mn-ea"/>
              <a:cs typeface="+mn-cs"/>
            </a:endParaRPr>
          </a:p>
        </p:txBody>
      </p:sp>
      <p:sp>
        <p:nvSpPr>
          <p:cNvPr id="2" name="Rectangle 1"/>
          <p:cNvSpPr>
            <a:spLocks noChangeArrowheads="1"/>
          </p:cNvSpPr>
          <p:nvPr/>
        </p:nvSpPr>
        <p:spPr bwMode="auto">
          <a:xfrm>
            <a:off x="266698" y="7477536"/>
            <a:ext cx="4038600" cy="10461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07840" rIns="0" bIns="2539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smtClean="0">
                <a:ln>
                  <a:noFill/>
                </a:ln>
                <a:solidFill>
                  <a:srgbClr val="212529"/>
                </a:solidFill>
                <a:effectLst/>
                <a:latin typeface="Lato"/>
                <a:cs typeface="Arial" pitchFamily="34" charset="0"/>
              </a:rPr>
              <a:t>Konrad-Zuse-Schule Langenberg</a:t>
            </a:r>
          </a:p>
        </p:txBody>
      </p:sp>
      <p:sp>
        <p:nvSpPr>
          <p:cNvPr id="3" name="Rectangle 2"/>
          <p:cNvSpPr>
            <a:spLocks noChangeArrowheads="1"/>
          </p:cNvSpPr>
          <p:nvPr/>
        </p:nvSpPr>
        <p:spPr bwMode="auto">
          <a:xfrm>
            <a:off x="0" y="457200"/>
            <a:ext cx="2437765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4" name="Rectangle 3"/>
          <p:cNvSpPr>
            <a:spLocks noChangeArrowheads="1"/>
          </p:cNvSpPr>
          <p:nvPr/>
        </p:nvSpPr>
        <p:spPr bwMode="auto">
          <a:xfrm>
            <a:off x="190499" y="9015996"/>
            <a:ext cx="5005137" cy="286232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err="1" smtClean="0">
                <a:ln>
                  <a:noFill/>
                </a:ln>
                <a:solidFill>
                  <a:schemeClr val="tx1"/>
                </a:solidFill>
                <a:effectLst/>
                <a:latin typeface="Lato"/>
                <a:cs typeface="Arial" pitchFamily="34" charset="0"/>
              </a:rPr>
              <a:t>Bentelerstraße</a:t>
            </a:r>
            <a:r>
              <a:rPr kumimoji="0" lang="de-DE" sz="2000" b="0" i="0" u="none" strike="noStrike" cap="none" normalizeH="0" baseline="0" dirty="0" smtClean="0">
                <a:ln>
                  <a:noFill/>
                </a:ln>
                <a:solidFill>
                  <a:schemeClr val="tx1"/>
                </a:solidFill>
                <a:effectLst/>
                <a:latin typeface="Lato"/>
                <a:cs typeface="Arial" pitchFamily="34" charset="0"/>
              </a:rPr>
              <a:t> 104</a:t>
            </a:r>
            <a:br>
              <a:rPr kumimoji="0" lang="de-DE" sz="2000" b="0" i="0" u="none" strike="noStrike" cap="none" normalizeH="0" baseline="0" dirty="0" smtClean="0">
                <a:ln>
                  <a:noFill/>
                </a:ln>
                <a:solidFill>
                  <a:schemeClr val="tx1"/>
                </a:solidFill>
                <a:effectLst/>
                <a:latin typeface="Lato"/>
                <a:cs typeface="Arial" pitchFamily="34" charset="0"/>
              </a:rPr>
            </a:br>
            <a:r>
              <a:rPr kumimoji="0" lang="de-DE" sz="2000" b="0" i="0" u="none" strike="noStrike" cap="none" normalizeH="0" baseline="0" dirty="0" smtClean="0">
                <a:ln>
                  <a:noFill/>
                </a:ln>
                <a:solidFill>
                  <a:schemeClr val="tx1"/>
                </a:solidFill>
                <a:effectLst/>
                <a:latin typeface="Lato"/>
                <a:cs typeface="Arial" pitchFamily="34" charset="0"/>
              </a:rPr>
              <a:t>33449 Langenberg</a:t>
            </a:r>
            <a:endParaRPr kumimoji="0" lang="de-DE"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dirty="0" smtClean="0">
                <a:ln>
                  <a:noFill/>
                </a:ln>
                <a:solidFill>
                  <a:schemeClr val="tx1"/>
                </a:solidFill>
                <a:effectLst/>
                <a:latin typeface="Lato"/>
                <a:cs typeface="Arial" pitchFamily="34" charset="0"/>
              </a:rPr>
              <a:t>Fon: 05248 / 76 75</a:t>
            </a:r>
            <a:br>
              <a:rPr kumimoji="0" lang="de-DE" sz="2000" b="0" i="0" u="none" strike="noStrike" cap="none" normalizeH="0" baseline="0" dirty="0" smtClean="0">
                <a:ln>
                  <a:noFill/>
                </a:ln>
                <a:solidFill>
                  <a:schemeClr val="tx1"/>
                </a:solidFill>
                <a:effectLst/>
                <a:latin typeface="Lato"/>
                <a:cs typeface="Arial" pitchFamily="34" charset="0"/>
              </a:rPr>
            </a:br>
            <a:r>
              <a:rPr kumimoji="0" lang="de-DE" sz="2000" b="0" i="0" u="none" strike="noStrike" cap="none" normalizeH="0" baseline="0" dirty="0" smtClean="0">
                <a:ln>
                  <a:noFill/>
                </a:ln>
                <a:solidFill>
                  <a:schemeClr val="tx1"/>
                </a:solidFill>
                <a:effectLst/>
                <a:latin typeface="Lato"/>
                <a:cs typeface="Arial" pitchFamily="34" charset="0"/>
              </a:rPr>
              <a:t>E-Mail: </a:t>
            </a:r>
            <a:r>
              <a:rPr kumimoji="0" lang="de-DE" sz="2000" b="0" i="0" u="none" strike="noStrike" cap="none" normalizeH="0" baseline="0" dirty="0" err="1" smtClean="0">
                <a:ln>
                  <a:noFill/>
                </a:ln>
                <a:solidFill>
                  <a:srgbClr val="005189"/>
                </a:solidFill>
                <a:effectLst/>
                <a:latin typeface="Lato"/>
                <a:cs typeface="Arial" pitchFamily="34" charset="0"/>
                <a:hlinkClick r:id="rId8"/>
              </a:rPr>
              <a:t>sekretariat@zsl.nrw.schule</a:t>
            </a:r>
            <a:endParaRPr kumimoji="0" lang="de-DE"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2000" b="1" i="0" u="none" strike="noStrike" cap="none" normalizeH="0" baseline="0" dirty="0" smtClean="0">
              <a:ln>
                <a:noFill/>
              </a:ln>
              <a:solidFill>
                <a:schemeClr val="tx1"/>
              </a:solidFill>
              <a:effectLst/>
              <a:latin typeface="La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2000" b="1" i="0" u="none" strike="noStrike" cap="none" normalizeH="0" baseline="0" dirty="0" smtClean="0">
                <a:ln>
                  <a:noFill/>
                </a:ln>
                <a:solidFill>
                  <a:schemeClr val="tx1"/>
                </a:solidFill>
                <a:effectLst/>
                <a:latin typeface="Lato"/>
                <a:cs typeface="Arial" pitchFamily="34" charset="0"/>
              </a:rPr>
              <a:t>Öffnungszeiten:</a:t>
            </a:r>
            <a:endParaRPr kumimoji="0" lang="de-DE"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dirty="0" smtClean="0">
                <a:ln>
                  <a:noFill/>
                </a:ln>
                <a:solidFill>
                  <a:srgbClr val="000000"/>
                </a:solidFill>
                <a:effectLst/>
                <a:latin typeface="Lato"/>
                <a:cs typeface="Arial" pitchFamily="34" charset="0"/>
              </a:rPr>
              <a:t>Montag, Mittwoch, Donnerstag: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dirty="0" smtClean="0">
                <a:ln>
                  <a:noFill/>
                </a:ln>
                <a:solidFill>
                  <a:srgbClr val="000000"/>
                </a:solidFill>
                <a:effectLst/>
                <a:latin typeface="Lato"/>
                <a:cs typeface="Arial" pitchFamily="34" charset="0"/>
              </a:rPr>
              <a:t>7.15 Uhr bis 15.15 Uhr</a:t>
            </a:r>
            <a:endParaRPr kumimoji="0" lang="de-DE"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dirty="0" smtClean="0">
                <a:ln>
                  <a:noFill/>
                </a:ln>
                <a:solidFill>
                  <a:srgbClr val="000000"/>
                </a:solidFill>
                <a:effectLst/>
                <a:latin typeface="Lato"/>
                <a:cs typeface="Arial" pitchFamily="34" charset="0"/>
              </a:rPr>
              <a:t>Dienstag, Freitag: 7.15 Uhr bis 12.15 Uhr</a:t>
            </a:r>
            <a:endParaRPr kumimoji="0" lang="de-DE"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990849" y="1563374"/>
            <a:ext cx="6923171" cy="769441"/>
          </a:xfrm>
          <a:prstGeom prst="rect">
            <a:avLst/>
          </a:prstGeom>
          <a:noFill/>
        </p:spPr>
        <p:txBody>
          <a:bodyPr wrap="square">
            <a:spAutoFit/>
          </a:bodyPr>
          <a:lstStyle/>
          <a:p>
            <a:pPr fontAlgn="auto">
              <a:spcBef>
                <a:spcPts val="0"/>
              </a:spcBef>
              <a:spcAft>
                <a:spcPts val="0"/>
              </a:spcAft>
              <a:defRPr/>
            </a:pPr>
            <a:r>
              <a:rPr lang="en-GB" sz="4400" b="1" dirty="0" smtClean="0">
                <a:latin typeface="+mj-lt"/>
                <a:ea typeface="Open Sans Extrabold" panose="020B0906030804020204" pitchFamily="34" charset="0"/>
                <a:cs typeface="Open Sans Extrabold" panose="020B0906030804020204" pitchFamily="34" charset="0"/>
              </a:rPr>
              <a:t>Unsere Inhalte</a:t>
            </a:r>
            <a:endParaRPr lang="en-GB" sz="4400" b="1" dirty="0">
              <a:latin typeface="+mj-lt"/>
              <a:ea typeface="Open Sans Extrabold" panose="020B0906030804020204" pitchFamily="34" charset="0"/>
              <a:cs typeface="Open Sans Extrabold" panose="020B0906030804020204" pitchFamily="34" charset="0"/>
            </a:endParaRPr>
          </a:p>
        </p:txBody>
      </p:sp>
      <p:pic>
        <p:nvPicPr>
          <p:cNvPr id="13" name="Inhaltsplatzhalter 12"/>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0363200" y="2220516"/>
            <a:ext cx="12341225" cy="9255918"/>
          </a:xfrm>
        </p:spPr>
      </p:pic>
      <p:sp>
        <p:nvSpPr>
          <p:cNvPr id="10" name="Textplatzhalter 9"/>
          <p:cNvSpPr>
            <a:spLocks noGrp="1"/>
          </p:cNvSpPr>
          <p:nvPr>
            <p:ph type="body" sz="half" idx="2"/>
          </p:nvPr>
        </p:nvSpPr>
        <p:spPr>
          <a:xfrm>
            <a:off x="1524000" y="3162300"/>
            <a:ext cx="8153400" cy="7623176"/>
          </a:xfrm>
        </p:spPr>
        <p:txBody>
          <a:bodyPr/>
          <a:lstStyle/>
          <a:p>
            <a:pPr fontAlgn="auto">
              <a:lnSpc>
                <a:spcPct val="150000"/>
              </a:lnSpc>
              <a:spcBef>
                <a:spcPts val="0"/>
              </a:spcBef>
              <a:spcAft>
                <a:spcPts val="0"/>
              </a:spcAft>
              <a:buFont typeface="Wingdings" pitchFamily="2" charset="2"/>
              <a:buChar char="v"/>
              <a:defRPr/>
            </a:pPr>
            <a:r>
              <a:rPr lang="en-GB" sz="2800" b="1" dirty="0" smtClean="0">
                <a:solidFill>
                  <a:schemeClr val="accent5">
                    <a:lumMod val="75000"/>
                  </a:schemeClr>
                </a:solidFill>
              </a:rPr>
              <a:t> Das </a:t>
            </a:r>
            <a:r>
              <a:rPr lang="en-GB" sz="2800" b="1" dirty="0" err="1">
                <a:solidFill>
                  <a:schemeClr val="accent5">
                    <a:lumMod val="75000"/>
                  </a:schemeClr>
                </a:solidFill>
              </a:rPr>
              <a:t>Schulsystem</a:t>
            </a:r>
            <a:r>
              <a:rPr lang="en-GB" sz="2800" b="1" dirty="0">
                <a:solidFill>
                  <a:schemeClr val="accent5">
                    <a:lumMod val="75000"/>
                  </a:schemeClr>
                </a:solidFill>
              </a:rPr>
              <a:t> in NRW</a:t>
            </a:r>
          </a:p>
          <a:p>
            <a:pPr fontAlgn="auto">
              <a:lnSpc>
                <a:spcPct val="150000"/>
              </a:lnSpc>
              <a:spcBef>
                <a:spcPts val="0"/>
              </a:spcBef>
              <a:spcAft>
                <a:spcPts val="0"/>
              </a:spcAft>
              <a:buFont typeface="Wingdings" pitchFamily="2" charset="2"/>
              <a:buChar char="v"/>
              <a:defRPr/>
            </a:pPr>
            <a:r>
              <a:rPr lang="en-GB" sz="2800" b="1" dirty="0" smtClean="0">
                <a:solidFill>
                  <a:schemeClr val="accent5">
                    <a:lumMod val="75000"/>
                  </a:schemeClr>
                </a:solidFill>
              </a:rPr>
              <a:t> </a:t>
            </a:r>
            <a:r>
              <a:rPr lang="en-GB" sz="2800" b="1" dirty="0" err="1" smtClean="0">
                <a:solidFill>
                  <a:schemeClr val="accent5">
                    <a:lumMod val="75000"/>
                  </a:schemeClr>
                </a:solidFill>
              </a:rPr>
              <a:t>Längeres</a:t>
            </a:r>
            <a:r>
              <a:rPr lang="en-GB" sz="2800" b="1" dirty="0" smtClean="0">
                <a:solidFill>
                  <a:schemeClr val="accent5">
                    <a:lumMod val="75000"/>
                  </a:schemeClr>
                </a:solidFill>
              </a:rPr>
              <a:t> </a:t>
            </a:r>
            <a:r>
              <a:rPr lang="en-GB" sz="2800" b="1" dirty="0" err="1">
                <a:solidFill>
                  <a:schemeClr val="accent5">
                    <a:lumMod val="75000"/>
                  </a:schemeClr>
                </a:solidFill>
              </a:rPr>
              <a:t>gemeinsames</a:t>
            </a:r>
            <a:r>
              <a:rPr lang="en-GB" sz="2800" b="1" dirty="0">
                <a:solidFill>
                  <a:schemeClr val="accent5">
                    <a:lumMod val="75000"/>
                  </a:schemeClr>
                </a:solidFill>
              </a:rPr>
              <a:t> </a:t>
            </a:r>
            <a:r>
              <a:rPr lang="en-GB" sz="2800" b="1" dirty="0" err="1">
                <a:solidFill>
                  <a:schemeClr val="accent5">
                    <a:lumMod val="75000"/>
                  </a:schemeClr>
                </a:solidFill>
              </a:rPr>
              <a:t>Lernen</a:t>
            </a:r>
            <a:r>
              <a:rPr lang="en-GB" sz="2800" b="1" dirty="0">
                <a:solidFill>
                  <a:schemeClr val="accent5">
                    <a:lumMod val="75000"/>
                  </a:schemeClr>
                </a:solidFill>
              </a:rPr>
              <a:t> in der </a:t>
            </a:r>
            <a:r>
              <a:rPr lang="en-GB" sz="2800" b="1" dirty="0" err="1">
                <a:solidFill>
                  <a:schemeClr val="accent5">
                    <a:lumMod val="75000"/>
                  </a:schemeClr>
                </a:solidFill>
              </a:rPr>
              <a:t>Sek</a:t>
            </a:r>
            <a:r>
              <a:rPr lang="en-GB" sz="2800" b="1" dirty="0">
                <a:solidFill>
                  <a:schemeClr val="accent5">
                    <a:lumMod val="75000"/>
                  </a:schemeClr>
                </a:solidFill>
              </a:rPr>
              <a:t> I – </a:t>
            </a:r>
            <a:r>
              <a:rPr lang="en-GB" sz="2800" b="1" dirty="0" smtClean="0">
                <a:solidFill>
                  <a:schemeClr val="accent5">
                    <a:lumMod val="75000"/>
                  </a:schemeClr>
                </a:solidFill>
              </a:rPr>
              <a:t> die </a:t>
            </a:r>
            <a:r>
              <a:rPr lang="en-GB" sz="2800" b="1" dirty="0" err="1">
                <a:solidFill>
                  <a:schemeClr val="accent5">
                    <a:lumMod val="75000"/>
                  </a:schemeClr>
                </a:solidFill>
              </a:rPr>
              <a:t>weiterführende</a:t>
            </a:r>
            <a:r>
              <a:rPr lang="en-GB" sz="2800" b="1" dirty="0">
                <a:solidFill>
                  <a:schemeClr val="accent5">
                    <a:lumMod val="75000"/>
                  </a:schemeClr>
                </a:solidFill>
              </a:rPr>
              <a:t> </a:t>
            </a:r>
            <a:r>
              <a:rPr lang="en-GB" sz="2800" b="1" dirty="0" err="1">
                <a:solidFill>
                  <a:schemeClr val="accent5">
                    <a:lumMod val="75000"/>
                  </a:schemeClr>
                </a:solidFill>
              </a:rPr>
              <a:t>Schule</a:t>
            </a:r>
            <a:r>
              <a:rPr lang="en-GB" sz="2800" b="1" dirty="0">
                <a:solidFill>
                  <a:schemeClr val="accent5">
                    <a:lumMod val="75000"/>
                  </a:schemeClr>
                </a:solidFill>
              </a:rPr>
              <a:t> </a:t>
            </a:r>
            <a:r>
              <a:rPr lang="en-GB" sz="2800" b="1" dirty="0" err="1">
                <a:solidFill>
                  <a:schemeClr val="accent5">
                    <a:lumMod val="75000"/>
                  </a:schemeClr>
                </a:solidFill>
              </a:rPr>
              <a:t>vor</a:t>
            </a:r>
            <a:r>
              <a:rPr lang="en-GB" sz="2800" b="1" dirty="0">
                <a:solidFill>
                  <a:schemeClr val="accent5">
                    <a:lumMod val="75000"/>
                  </a:schemeClr>
                </a:solidFill>
              </a:rPr>
              <a:t> Ort</a:t>
            </a:r>
          </a:p>
          <a:p>
            <a:pPr fontAlgn="auto">
              <a:lnSpc>
                <a:spcPct val="150000"/>
              </a:lnSpc>
              <a:spcBef>
                <a:spcPts val="0"/>
              </a:spcBef>
              <a:spcAft>
                <a:spcPts val="0"/>
              </a:spcAft>
              <a:buFont typeface="Wingdings" pitchFamily="2" charset="2"/>
              <a:buChar char="v"/>
              <a:defRPr/>
            </a:pPr>
            <a:r>
              <a:rPr lang="en-GB" sz="2800" b="1" dirty="0" smtClean="0">
                <a:solidFill>
                  <a:schemeClr val="accent5">
                    <a:lumMod val="75000"/>
                  </a:schemeClr>
                </a:solidFill>
              </a:rPr>
              <a:t> Die </a:t>
            </a:r>
            <a:r>
              <a:rPr lang="en-GB" sz="2800" b="1" dirty="0" err="1">
                <a:solidFill>
                  <a:schemeClr val="accent5">
                    <a:lumMod val="75000"/>
                  </a:schemeClr>
                </a:solidFill>
              </a:rPr>
              <a:t>Digitalisierung</a:t>
            </a:r>
            <a:endParaRPr lang="en-GB" sz="2800" b="1" dirty="0">
              <a:solidFill>
                <a:schemeClr val="accent5">
                  <a:lumMod val="75000"/>
                </a:schemeClr>
              </a:solidFill>
            </a:endParaRPr>
          </a:p>
          <a:p>
            <a:pPr fontAlgn="auto">
              <a:lnSpc>
                <a:spcPct val="150000"/>
              </a:lnSpc>
              <a:spcBef>
                <a:spcPts val="0"/>
              </a:spcBef>
              <a:spcAft>
                <a:spcPts val="0"/>
              </a:spcAft>
              <a:buFont typeface="Wingdings" pitchFamily="2" charset="2"/>
              <a:buChar char="v"/>
              <a:defRPr/>
            </a:pPr>
            <a:r>
              <a:rPr lang="en-GB" sz="2800" b="1" dirty="0" smtClean="0">
                <a:solidFill>
                  <a:schemeClr val="accent5">
                    <a:lumMod val="75000"/>
                  </a:schemeClr>
                </a:solidFill>
              </a:rPr>
              <a:t> Die </a:t>
            </a:r>
            <a:r>
              <a:rPr lang="en-GB" sz="2800" b="1" dirty="0" err="1">
                <a:solidFill>
                  <a:schemeClr val="accent5">
                    <a:lumMod val="75000"/>
                  </a:schemeClr>
                </a:solidFill>
              </a:rPr>
              <a:t>Kooperationspartner</a:t>
            </a:r>
            <a:endParaRPr lang="en-GB" sz="2800" b="1" dirty="0">
              <a:solidFill>
                <a:schemeClr val="accent5">
                  <a:lumMod val="75000"/>
                </a:schemeClr>
              </a:solidFill>
            </a:endParaRPr>
          </a:p>
          <a:p>
            <a:pPr fontAlgn="auto">
              <a:lnSpc>
                <a:spcPct val="150000"/>
              </a:lnSpc>
              <a:spcBef>
                <a:spcPts val="0"/>
              </a:spcBef>
              <a:spcAft>
                <a:spcPts val="0"/>
              </a:spcAft>
              <a:buFont typeface="Wingdings" pitchFamily="2" charset="2"/>
              <a:buChar char="v"/>
              <a:defRPr/>
            </a:pPr>
            <a:r>
              <a:rPr lang="en-GB" sz="2800" b="1" dirty="0" smtClean="0">
                <a:solidFill>
                  <a:schemeClr val="accent5">
                    <a:lumMod val="75000"/>
                  </a:schemeClr>
                </a:solidFill>
              </a:rPr>
              <a:t> Die </a:t>
            </a:r>
            <a:r>
              <a:rPr lang="en-GB" sz="2800" b="1" dirty="0" err="1" smtClean="0">
                <a:solidFill>
                  <a:schemeClr val="accent5">
                    <a:lumMod val="75000"/>
                  </a:schemeClr>
                </a:solidFill>
              </a:rPr>
              <a:t>Studien</a:t>
            </a:r>
            <a:r>
              <a:rPr lang="en-GB" sz="2800" b="1" dirty="0" smtClean="0">
                <a:solidFill>
                  <a:schemeClr val="accent5">
                    <a:lumMod val="75000"/>
                  </a:schemeClr>
                </a:solidFill>
              </a:rPr>
              <a:t>- und </a:t>
            </a:r>
            <a:r>
              <a:rPr lang="en-GB" sz="2800" b="1" dirty="0" err="1" smtClean="0">
                <a:solidFill>
                  <a:schemeClr val="accent5">
                    <a:lumMod val="75000"/>
                  </a:schemeClr>
                </a:solidFill>
              </a:rPr>
              <a:t>Berufsorientierung</a:t>
            </a:r>
            <a:endParaRPr lang="en-GB" sz="2800" b="1" dirty="0" smtClean="0">
              <a:solidFill>
                <a:schemeClr val="accent5">
                  <a:lumMod val="75000"/>
                </a:schemeClr>
              </a:solidFill>
            </a:endParaRPr>
          </a:p>
          <a:p>
            <a:pPr fontAlgn="auto">
              <a:lnSpc>
                <a:spcPct val="150000"/>
              </a:lnSpc>
              <a:spcBef>
                <a:spcPts val="0"/>
              </a:spcBef>
              <a:spcAft>
                <a:spcPts val="0"/>
              </a:spcAft>
              <a:buFont typeface="Wingdings" pitchFamily="2" charset="2"/>
              <a:buChar char="v"/>
              <a:defRPr/>
            </a:pPr>
            <a:r>
              <a:rPr lang="en-GB" sz="2800" b="1" dirty="0" smtClean="0">
                <a:solidFill>
                  <a:schemeClr val="accent5">
                    <a:lumMod val="75000"/>
                  </a:schemeClr>
                </a:solidFill>
              </a:rPr>
              <a:t> Die </a:t>
            </a:r>
            <a:r>
              <a:rPr lang="en-GB" sz="2800" b="1" dirty="0" err="1">
                <a:solidFill>
                  <a:schemeClr val="accent5">
                    <a:lumMod val="75000"/>
                  </a:schemeClr>
                </a:solidFill>
              </a:rPr>
              <a:t>Lernbereiche</a:t>
            </a:r>
            <a:endParaRPr lang="en-GB" sz="2800" b="1" dirty="0">
              <a:solidFill>
                <a:schemeClr val="accent5">
                  <a:lumMod val="75000"/>
                </a:schemeClr>
              </a:solidFill>
            </a:endParaRPr>
          </a:p>
          <a:p>
            <a:pPr fontAlgn="auto">
              <a:lnSpc>
                <a:spcPct val="150000"/>
              </a:lnSpc>
              <a:spcBef>
                <a:spcPts val="0"/>
              </a:spcBef>
              <a:spcAft>
                <a:spcPts val="0"/>
              </a:spcAft>
              <a:buFont typeface="Wingdings" pitchFamily="2" charset="2"/>
              <a:buChar char="v"/>
              <a:defRPr/>
            </a:pPr>
            <a:r>
              <a:rPr lang="en-GB" sz="2800" b="1" dirty="0" smtClean="0">
                <a:solidFill>
                  <a:schemeClr val="accent5">
                    <a:lumMod val="75000"/>
                  </a:schemeClr>
                </a:solidFill>
              </a:rPr>
              <a:t> Das </a:t>
            </a:r>
            <a:r>
              <a:rPr lang="en-GB" sz="2800" b="1" dirty="0" err="1">
                <a:solidFill>
                  <a:schemeClr val="accent5">
                    <a:lumMod val="75000"/>
                  </a:schemeClr>
                </a:solidFill>
              </a:rPr>
              <a:t>Sprachenangebot</a:t>
            </a:r>
            <a:endParaRPr lang="en-GB" sz="2800" b="1" dirty="0">
              <a:solidFill>
                <a:schemeClr val="accent5">
                  <a:lumMod val="75000"/>
                </a:schemeClr>
              </a:solidFill>
            </a:endParaRPr>
          </a:p>
          <a:p>
            <a:pPr fontAlgn="auto">
              <a:lnSpc>
                <a:spcPct val="150000"/>
              </a:lnSpc>
              <a:spcBef>
                <a:spcPts val="0"/>
              </a:spcBef>
              <a:spcAft>
                <a:spcPts val="0"/>
              </a:spcAft>
              <a:buFont typeface="Wingdings" pitchFamily="2" charset="2"/>
              <a:buChar char="v"/>
              <a:defRPr/>
            </a:pPr>
            <a:r>
              <a:rPr lang="en-GB" sz="2800" b="1" dirty="0" smtClean="0">
                <a:solidFill>
                  <a:schemeClr val="accent5">
                    <a:lumMod val="75000"/>
                  </a:schemeClr>
                </a:solidFill>
              </a:rPr>
              <a:t> Die </a:t>
            </a:r>
            <a:r>
              <a:rPr lang="en-GB" sz="2800" b="1" dirty="0" err="1" smtClean="0">
                <a:solidFill>
                  <a:schemeClr val="accent5">
                    <a:lumMod val="75000"/>
                  </a:schemeClr>
                </a:solidFill>
              </a:rPr>
              <a:t>Fachleistungsdifferenzierung</a:t>
            </a:r>
            <a:endParaRPr lang="en-GB" sz="2800" b="1" dirty="0" smtClean="0">
              <a:solidFill>
                <a:schemeClr val="accent5">
                  <a:lumMod val="75000"/>
                </a:schemeClr>
              </a:solidFill>
            </a:endParaRPr>
          </a:p>
          <a:p>
            <a:pPr fontAlgn="auto">
              <a:lnSpc>
                <a:spcPct val="150000"/>
              </a:lnSpc>
              <a:spcBef>
                <a:spcPts val="0"/>
              </a:spcBef>
              <a:spcAft>
                <a:spcPts val="0"/>
              </a:spcAft>
              <a:buFont typeface="Wingdings" pitchFamily="2" charset="2"/>
              <a:buChar char="v"/>
              <a:defRPr/>
            </a:pPr>
            <a:r>
              <a:rPr lang="en-GB" sz="2800" b="1" dirty="0">
                <a:solidFill>
                  <a:schemeClr val="accent5">
                    <a:lumMod val="75000"/>
                  </a:schemeClr>
                </a:solidFill>
              </a:rPr>
              <a:t> </a:t>
            </a:r>
            <a:r>
              <a:rPr lang="en-GB" sz="2800" b="1" dirty="0" err="1" smtClean="0">
                <a:solidFill>
                  <a:schemeClr val="accent5">
                    <a:lumMod val="75000"/>
                  </a:schemeClr>
                </a:solidFill>
              </a:rPr>
              <a:t>Unsere</a:t>
            </a:r>
            <a:r>
              <a:rPr lang="en-GB" sz="2800" b="1" dirty="0" smtClean="0">
                <a:solidFill>
                  <a:schemeClr val="accent5">
                    <a:lumMod val="75000"/>
                  </a:schemeClr>
                </a:solidFill>
              </a:rPr>
              <a:t> </a:t>
            </a:r>
            <a:r>
              <a:rPr lang="en-GB" sz="2800" b="1" dirty="0" err="1" smtClean="0">
                <a:solidFill>
                  <a:schemeClr val="accent5">
                    <a:lumMod val="75000"/>
                  </a:schemeClr>
                </a:solidFill>
              </a:rPr>
              <a:t>Netzwerke</a:t>
            </a:r>
            <a:endParaRPr lang="en-GB" sz="2800" b="1" dirty="0">
              <a:solidFill>
                <a:schemeClr val="accent5">
                  <a:lumMod val="75000"/>
                </a:schemeClr>
              </a:solidFill>
            </a:endParaRPr>
          </a:p>
          <a:p>
            <a:pPr fontAlgn="auto">
              <a:lnSpc>
                <a:spcPct val="150000"/>
              </a:lnSpc>
              <a:spcBef>
                <a:spcPts val="0"/>
              </a:spcBef>
              <a:spcAft>
                <a:spcPts val="0"/>
              </a:spcAft>
              <a:defRPr/>
            </a:pPr>
            <a:endParaRPr lang="de-DE" sz="2800" dirty="0"/>
          </a:p>
        </p:txBody>
      </p:sp>
      <p:sp>
        <p:nvSpPr>
          <p:cNvPr id="2" name="Slide Number Placeholder 1"/>
          <p:cNvSpPr>
            <a:spLocks noGrp="1"/>
          </p:cNvSpPr>
          <p:nvPr>
            <p:ph type="sldNum" sz="quarter" idx="12"/>
          </p:nvPr>
        </p:nvSpPr>
        <p:spPr/>
        <p:txBody>
          <a:bodyPr/>
          <a:lstStyle/>
          <a:p>
            <a:pPr>
              <a:defRPr/>
            </a:pPr>
            <a:fld id="{E5274B26-9D44-8A49-8DA0-4A0A195BA9E0}" type="slidenum">
              <a:rPr lang="en-US"/>
              <a:pPr>
                <a:defRPr/>
              </a:pPr>
              <a:t>2</a:t>
            </a:fld>
            <a:endParaRPr lang="en-US" dirty="0"/>
          </a:p>
        </p:txBody>
      </p:sp>
      <p:pic>
        <p:nvPicPr>
          <p:cNvPr id="12" name="Bild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319503" y="532815"/>
            <a:ext cx="3860042"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581703" y="11452393"/>
            <a:ext cx="4896671" cy="161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0095850" y="-1194715"/>
            <a:ext cx="7636044" cy="7592665"/>
            <a:chOff x="3810496" y="1813942"/>
            <a:chExt cx="279400" cy="277813"/>
          </a:xfrm>
          <a:solidFill>
            <a:schemeClr val="tx2">
              <a:lumMod val="20000"/>
              <a:lumOff val="80000"/>
              <a:alpha val="5000"/>
            </a:schemeClr>
          </a:solidFill>
        </p:grpSpPr>
        <p:sp>
          <p:nvSpPr>
            <p:cNvPr id="16" name="Freeform 53"/>
            <p:cNvSpPr>
              <a:spLocks noChangeArrowheads="1"/>
            </p:cNvSpPr>
            <p:nvPr/>
          </p:nvSpPr>
          <p:spPr bwMode="auto">
            <a:xfrm>
              <a:off x="3872409" y="1883792"/>
              <a:ext cx="153987" cy="146050"/>
            </a:xfrm>
            <a:custGeom>
              <a:avLst/>
              <a:gdLst>
                <a:gd name="T0" fmla="*/ 425 w 426"/>
                <a:gd name="T1" fmla="*/ 193 h 406"/>
                <a:gd name="T2" fmla="*/ 425 w 426"/>
                <a:gd name="T3" fmla="*/ 193 h 406"/>
                <a:gd name="T4" fmla="*/ 213 w 426"/>
                <a:gd name="T5" fmla="*/ 0 h 406"/>
                <a:gd name="T6" fmla="*/ 0 w 426"/>
                <a:gd name="T7" fmla="*/ 193 h 406"/>
                <a:gd name="T8" fmla="*/ 213 w 426"/>
                <a:gd name="T9" fmla="*/ 405 h 406"/>
                <a:gd name="T10" fmla="*/ 425 w 426"/>
                <a:gd name="T11" fmla="*/ 193 h 406"/>
              </a:gdLst>
              <a:ahLst/>
              <a:cxnLst>
                <a:cxn ang="0">
                  <a:pos x="T0" y="T1"/>
                </a:cxn>
                <a:cxn ang="0">
                  <a:pos x="T2" y="T3"/>
                </a:cxn>
                <a:cxn ang="0">
                  <a:pos x="T4" y="T5"/>
                </a:cxn>
                <a:cxn ang="0">
                  <a:pos x="T6" y="T7"/>
                </a:cxn>
                <a:cxn ang="0">
                  <a:pos x="T8" y="T9"/>
                </a:cxn>
                <a:cxn ang="0">
                  <a:pos x="T10" y="T11"/>
                </a:cxn>
              </a:cxnLst>
              <a:rect l="0" t="0" r="r" b="b"/>
              <a:pathLst>
                <a:path w="426" h="406">
                  <a:moveTo>
                    <a:pt x="425" y="193"/>
                  </a:moveTo>
                  <a:lnTo>
                    <a:pt x="425" y="193"/>
                  </a:lnTo>
                  <a:cubicBezTo>
                    <a:pt x="425" y="78"/>
                    <a:pt x="328" y="0"/>
                    <a:pt x="213" y="0"/>
                  </a:cubicBezTo>
                  <a:cubicBezTo>
                    <a:pt x="97" y="0"/>
                    <a:pt x="0" y="78"/>
                    <a:pt x="0" y="193"/>
                  </a:cubicBezTo>
                  <a:cubicBezTo>
                    <a:pt x="0" y="309"/>
                    <a:pt x="97" y="405"/>
                    <a:pt x="213" y="405"/>
                  </a:cubicBezTo>
                  <a:cubicBezTo>
                    <a:pt x="328" y="405"/>
                    <a:pt x="425" y="309"/>
                    <a:pt x="425" y="193"/>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7" name="Freeform 54"/>
            <p:cNvSpPr>
              <a:spLocks noChangeArrowheads="1"/>
            </p:cNvSpPr>
            <p:nvPr/>
          </p:nvSpPr>
          <p:spPr bwMode="auto">
            <a:xfrm>
              <a:off x="3810496" y="1947292"/>
              <a:ext cx="41275" cy="20638"/>
            </a:xfrm>
            <a:custGeom>
              <a:avLst/>
              <a:gdLst>
                <a:gd name="T0" fmla="*/ 115 w 116"/>
                <a:gd name="T1" fmla="*/ 58 h 59"/>
                <a:gd name="T2" fmla="*/ 115 w 116"/>
                <a:gd name="T3" fmla="*/ 58 h 59"/>
                <a:gd name="T4" fmla="*/ 115 w 116"/>
                <a:gd name="T5" fmla="*/ 0 h 59"/>
                <a:gd name="T6" fmla="*/ 115 w 116"/>
                <a:gd name="T7" fmla="*/ 0 h 59"/>
                <a:gd name="T8" fmla="*/ 115 w 116"/>
                <a:gd name="T9" fmla="*/ 0 h 59"/>
                <a:gd name="T10" fmla="*/ 0 w 116"/>
                <a:gd name="T11" fmla="*/ 19 h 59"/>
                <a:gd name="T12" fmla="*/ 0 w 116"/>
                <a:gd name="T13" fmla="*/ 38 h 59"/>
                <a:gd name="T14" fmla="*/ 115 w 116"/>
                <a:gd name="T15" fmla="*/ 58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59">
                  <a:moveTo>
                    <a:pt x="115" y="58"/>
                  </a:moveTo>
                  <a:lnTo>
                    <a:pt x="115" y="58"/>
                  </a:lnTo>
                  <a:cubicBezTo>
                    <a:pt x="115" y="0"/>
                    <a:pt x="115" y="0"/>
                    <a:pt x="115" y="0"/>
                  </a:cubicBezTo>
                  <a:lnTo>
                    <a:pt x="115" y="0"/>
                  </a:lnTo>
                  <a:lnTo>
                    <a:pt x="115" y="0"/>
                  </a:lnTo>
                  <a:cubicBezTo>
                    <a:pt x="0" y="19"/>
                    <a:pt x="0" y="19"/>
                    <a:pt x="0" y="19"/>
                  </a:cubicBezTo>
                  <a:lnTo>
                    <a:pt x="0" y="38"/>
                  </a:lnTo>
                  <a:cubicBezTo>
                    <a:pt x="115" y="58"/>
                    <a:pt x="115" y="58"/>
                    <a:pt x="115" y="58"/>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8" name="Freeform 55"/>
            <p:cNvSpPr>
              <a:spLocks noChangeArrowheads="1"/>
            </p:cNvSpPr>
            <p:nvPr/>
          </p:nvSpPr>
          <p:spPr bwMode="auto">
            <a:xfrm>
              <a:off x="4047034" y="1947292"/>
              <a:ext cx="42862" cy="20638"/>
            </a:xfrm>
            <a:custGeom>
              <a:avLst/>
              <a:gdLst>
                <a:gd name="T0" fmla="*/ 116 w 117"/>
                <a:gd name="T1" fmla="*/ 19 h 59"/>
                <a:gd name="T2" fmla="*/ 116 w 117"/>
                <a:gd name="T3" fmla="*/ 19 h 59"/>
                <a:gd name="T4" fmla="*/ 0 w 117"/>
                <a:gd name="T5" fmla="*/ 0 h 59"/>
                <a:gd name="T6" fmla="*/ 0 w 117"/>
                <a:gd name="T7" fmla="*/ 0 h 59"/>
                <a:gd name="T8" fmla="*/ 0 w 117"/>
                <a:gd name="T9" fmla="*/ 0 h 59"/>
                <a:gd name="T10" fmla="*/ 0 w 117"/>
                <a:gd name="T11" fmla="*/ 58 h 59"/>
                <a:gd name="T12" fmla="*/ 0 w 117"/>
                <a:gd name="T13" fmla="*/ 58 h 59"/>
                <a:gd name="T14" fmla="*/ 0 w 117"/>
                <a:gd name="T15" fmla="*/ 58 h 59"/>
                <a:gd name="T16" fmla="*/ 116 w 117"/>
                <a:gd name="T17" fmla="*/ 38 h 59"/>
                <a:gd name="T18" fmla="*/ 116 w 117"/>
                <a:gd name="T19" fmla="*/ 1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59">
                  <a:moveTo>
                    <a:pt x="116" y="19"/>
                  </a:moveTo>
                  <a:lnTo>
                    <a:pt x="116" y="19"/>
                  </a:lnTo>
                  <a:cubicBezTo>
                    <a:pt x="0" y="0"/>
                    <a:pt x="0" y="0"/>
                    <a:pt x="0" y="0"/>
                  </a:cubicBezTo>
                  <a:lnTo>
                    <a:pt x="0" y="0"/>
                  </a:lnTo>
                  <a:lnTo>
                    <a:pt x="0" y="0"/>
                  </a:lnTo>
                  <a:cubicBezTo>
                    <a:pt x="0" y="58"/>
                    <a:pt x="0" y="58"/>
                    <a:pt x="0" y="58"/>
                  </a:cubicBezTo>
                  <a:lnTo>
                    <a:pt x="0" y="58"/>
                  </a:lnTo>
                  <a:lnTo>
                    <a:pt x="0" y="58"/>
                  </a:lnTo>
                  <a:cubicBezTo>
                    <a:pt x="116" y="38"/>
                    <a:pt x="116" y="38"/>
                    <a:pt x="116" y="38"/>
                  </a:cubicBezTo>
                  <a:lnTo>
                    <a:pt x="116" y="19"/>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9" name="Freeform 56"/>
            <p:cNvSpPr>
              <a:spLocks noChangeArrowheads="1"/>
            </p:cNvSpPr>
            <p:nvPr/>
          </p:nvSpPr>
          <p:spPr bwMode="auto">
            <a:xfrm>
              <a:off x="3935909" y="2050480"/>
              <a:ext cx="28575" cy="41275"/>
            </a:xfrm>
            <a:custGeom>
              <a:avLst/>
              <a:gdLst>
                <a:gd name="T0" fmla="*/ 58 w 78"/>
                <a:gd name="T1" fmla="*/ 0 h 116"/>
                <a:gd name="T2" fmla="*/ 58 w 78"/>
                <a:gd name="T3" fmla="*/ 0 h 116"/>
                <a:gd name="T4" fmla="*/ 0 w 78"/>
                <a:gd name="T5" fmla="*/ 0 h 116"/>
                <a:gd name="T6" fmla="*/ 0 w 78"/>
                <a:gd name="T7" fmla="*/ 0 h 116"/>
                <a:gd name="T8" fmla="*/ 0 w 78"/>
                <a:gd name="T9" fmla="*/ 0 h 116"/>
                <a:gd name="T10" fmla="*/ 39 w 78"/>
                <a:gd name="T11" fmla="*/ 115 h 116"/>
                <a:gd name="T12" fmla="*/ 39 w 78"/>
                <a:gd name="T13" fmla="*/ 115 h 116"/>
                <a:gd name="T14" fmla="*/ 77 w 78"/>
                <a:gd name="T15" fmla="*/ 0 h 116"/>
                <a:gd name="T16" fmla="*/ 77 w 78"/>
                <a:gd name="T17" fmla="*/ 0 h 116"/>
                <a:gd name="T18" fmla="*/ 58 w 78"/>
                <a:gd name="T1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16">
                  <a:moveTo>
                    <a:pt x="58" y="0"/>
                  </a:moveTo>
                  <a:lnTo>
                    <a:pt x="58" y="0"/>
                  </a:lnTo>
                  <a:cubicBezTo>
                    <a:pt x="0" y="0"/>
                    <a:pt x="0" y="0"/>
                    <a:pt x="0" y="0"/>
                  </a:cubicBezTo>
                  <a:lnTo>
                    <a:pt x="0" y="0"/>
                  </a:lnTo>
                  <a:lnTo>
                    <a:pt x="0" y="0"/>
                  </a:lnTo>
                  <a:cubicBezTo>
                    <a:pt x="39" y="115"/>
                    <a:pt x="39" y="115"/>
                    <a:pt x="39" y="115"/>
                  </a:cubicBezTo>
                  <a:lnTo>
                    <a:pt x="39" y="115"/>
                  </a:lnTo>
                  <a:cubicBezTo>
                    <a:pt x="77" y="0"/>
                    <a:pt x="77" y="0"/>
                    <a:pt x="77" y="0"/>
                  </a:cubicBezTo>
                  <a:lnTo>
                    <a:pt x="77" y="0"/>
                  </a:ln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0" name="Freeform 57"/>
            <p:cNvSpPr>
              <a:spLocks noChangeArrowheads="1"/>
            </p:cNvSpPr>
            <p:nvPr/>
          </p:nvSpPr>
          <p:spPr bwMode="auto">
            <a:xfrm>
              <a:off x="3935909" y="1813942"/>
              <a:ext cx="28575" cy="49213"/>
            </a:xfrm>
            <a:custGeom>
              <a:avLst/>
              <a:gdLst>
                <a:gd name="T0" fmla="*/ 0 w 78"/>
                <a:gd name="T1" fmla="*/ 135 h 136"/>
                <a:gd name="T2" fmla="*/ 0 w 78"/>
                <a:gd name="T3" fmla="*/ 135 h 136"/>
                <a:gd name="T4" fmla="*/ 58 w 78"/>
                <a:gd name="T5" fmla="*/ 135 h 136"/>
                <a:gd name="T6" fmla="*/ 77 w 78"/>
                <a:gd name="T7" fmla="*/ 135 h 136"/>
                <a:gd name="T8" fmla="*/ 77 w 78"/>
                <a:gd name="T9" fmla="*/ 135 h 136"/>
                <a:gd name="T10" fmla="*/ 39 w 78"/>
                <a:gd name="T11" fmla="*/ 19 h 136"/>
                <a:gd name="T12" fmla="*/ 39 w 78"/>
                <a:gd name="T13" fmla="*/ 19 h 136"/>
                <a:gd name="T14" fmla="*/ 0 w 78"/>
                <a:gd name="T15" fmla="*/ 135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36">
                  <a:moveTo>
                    <a:pt x="0" y="135"/>
                  </a:moveTo>
                  <a:lnTo>
                    <a:pt x="0" y="135"/>
                  </a:lnTo>
                  <a:cubicBezTo>
                    <a:pt x="58" y="135"/>
                    <a:pt x="58" y="135"/>
                    <a:pt x="58" y="135"/>
                  </a:cubicBezTo>
                  <a:lnTo>
                    <a:pt x="77" y="135"/>
                  </a:lnTo>
                  <a:lnTo>
                    <a:pt x="77" y="135"/>
                  </a:lnTo>
                  <a:cubicBezTo>
                    <a:pt x="39" y="19"/>
                    <a:pt x="39" y="19"/>
                    <a:pt x="39" y="19"/>
                  </a:cubicBezTo>
                  <a:cubicBezTo>
                    <a:pt x="39" y="0"/>
                    <a:pt x="39" y="0"/>
                    <a:pt x="39" y="19"/>
                  </a:cubicBezTo>
                  <a:cubicBezTo>
                    <a:pt x="0" y="135"/>
                    <a:pt x="0" y="135"/>
                    <a:pt x="0" y="135"/>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1" name="Freeform 58"/>
            <p:cNvSpPr>
              <a:spLocks noChangeArrowheads="1"/>
            </p:cNvSpPr>
            <p:nvPr/>
          </p:nvSpPr>
          <p:spPr bwMode="auto">
            <a:xfrm>
              <a:off x="3851771" y="2015555"/>
              <a:ext cx="34925" cy="42862"/>
            </a:xfrm>
            <a:custGeom>
              <a:avLst/>
              <a:gdLst>
                <a:gd name="T0" fmla="*/ 58 w 98"/>
                <a:gd name="T1" fmla="*/ 0 h 117"/>
                <a:gd name="T2" fmla="*/ 58 w 98"/>
                <a:gd name="T3" fmla="*/ 0 h 117"/>
                <a:gd name="T4" fmla="*/ 58 w 98"/>
                <a:gd name="T5" fmla="*/ 0 h 117"/>
                <a:gd name="T6" fmla="*/ 58 w 98"/>
                <a:gd name="T7" fmla="*/ 0 h 117"/>
                <a:gd name="T8" fmla="*/ 0 w 98"/>
                <a:gd name="T9" fmla="*/ 97 h 117"/>
                <a:gd name="T10" fmla="*/ 0 w 98"/>
                <a:gd name="T11" fmla="*/ 97 h 117"/>
                <a:gd name="T12" fmla="*/ 97 w 98"/>
                <a:gd name="T13" fmla="*/ 38 h 117"/>
                <a:gd name="T14" fmla="*/ 97 w 98"/>
                <a:gd name="T15" fmla="*/ 38 h 117"/>
                <a:gd name="T16" fmla="*/ 97 w 98"/>
                <a:gd name="T17" fmla="*/ 38 h 117"/>
                <a:gd name="T18" fmla="*/ 58 w 98"/>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17">
                  <a:moveTo>
                    <a:pt x="58" y="0"/>
                  </a:moveTo>
                  <a:lnTo>
                    <a:pt x="58" y="0"/>
                  </a:lnTo>
                  <a:lnTo>
                    <a:pt x="58" y="0"/>
                  </a:lnTo>
                  <a:lnTo>
                    <a:pt x="58" y="0"/>
                  </a:lnTo>
                  <a:cubicBezTo>
                    <a:pt x="0" y="97"/>
                    <a:pt x="0" y="97"/>
                    <a:pt x="0" y="97"/>
                  </a:cubicBezTo>
                  <a:cubicBezTo>
                    <a:pt x="0" y="97"/>
                    <a:pt x="0" y="116"/>
                    <a:pt x="0" y="97"/>
                  </a:cubicBezTo>
                  <a:cubicBezTo>
                    <a:pt x="97" y="38"/>
                    <a:pt x="97" y="38"/>
                    <a:pt x="97" y="38"/>
                  </a:cubicBezTo>
                  <a:lnTo>
                    <a:pt x="97" y="38"/>
                  </a:lnTo>
                  <a:lnTo>
                    <a:pt x="97" y="38"/>
                  </a:ln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2" name="Freeform 59"/>
            <p:cNvSpPr>
              <a:spLocks noChangeArrowheads="1"/>
            </p:cNvSpPr>
            <p:nvPr/>
          </p:nvSpPr>
          <p:spPr bwMode="auto">
            <a:xfrm>
              <a:off x="4005759" y="1856805"/>
              <a:ext cx="42862" cy="42862"/>
            </a:xfrm>
            <a:custGeom>
              <a:avLst/>
              <a:gdLst>
                <a:gd name="T0" fmla="*/ 38 w 117"/>
                <a:gd name="T1" fmla="*/ 116 h 117"/>
                <a:gd name="T2" fmla="*/ 38 w 117"/>
                <a:gd name="T3" fmla="*/ 116 h 117"/>
                <a:gd name="T4" fmla="*/ 58 w 117"/>
                <a:gd name="T5" fmla="*/ 116 h 117"/>
                <a:gd name="T6" fmla="*/ 58 w 117"/>
                <a:gd name="T7" fmla="*/ 116 h 117"/>
                <a:gd name="T8" fmla="*/ 116 w 117"/>
                <a:gd name="T9" fmla="*/ 19 h 117"/>
                <a:gd name="T10" fmla="*/ 116 w 117"/>
                <a:gd name="T11" fmla="*/ 0 h 117"/>
                <a:gd name="T12" fmla="*/ 0 w 117"/>
                <a:gd name="T13" fmla="*/ 58 h 117"/>
                <a:gd name="T14" fmla="*/ 0 w 117"/>
                <a:gd name="T15" fmla="*/ 58 h 117"/>
                <a:gd name="T16" fmla="*/ 0 w 117"/>
                <a:gd name="T17" fmla="*/ 77 h 117"/>
                <a:gd name="T18" fmla="*/ 38 w 117"/>
                <a:gd name="T19"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38" y="116"/>
                  </a:moveTo>
                  <a:lnTo>
                    <a:pt x="38" y="116"/>
                  </a:lnTo>
                  <a:cubicBezTo>
                    <a:pt x="58" y="116"/>
                    <a:pt x="58" y="116"/>
                    <a:pt x="58" y="116"/>
                  </a:cubicBezTo>
                  <a:lnTo>
                    <a:pt x="58" y="116"/>
                  </a:lnTo>
                  <a:cubicBezTo>
                    <a:pt x="116" y="19"/>
                    <a:pt x="116" y="19"/>
                    <a:pt x="116" y="19"/>
                  </a:cubicBezTo>
                  <a:cubicBezTo>
                    <a:pt x="116" y="0"/>
                    <a:pt x="116" y="0"/>
                    <a:pt x="116" y="0"/>
                  </a:cubicBezTo>
                  <a:cubicBezTo>
                    <a:pt x="0" y="58"/>
                    <a:pt x="0" y="58"/>
                    <a:pt x="0" y="58"/>
                  </a:cubicBezTo>
                  <a:lnTo>
                    <a:pt x="0" y="58"/>
                  </a:lnTo>
                  <a:cubicBezTo>
                    <a:pt x="0" y="77"/>
                    <a:pt x="0" y="77"/>
                    <a:pt x="0" y="77"/>
                  </a:cubicBezTo>
                  <a:lnTo>
                    <a:pt x="38" y="116"/>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3" name="Freeform 60"/>
            <p:cNvSpPr>
              <a:spLocks noChangeArrowheads="1"/>
            </p:cNvSpPr>
            <p:nvPr/>
          </p:nvSpPr>
          <p:spPr bwMode="auto">
            <a:xfrm>
              <a:off x="3997821" y="2015555"/>
              <a:ext cx="42863" cy="42862"/>
            </a:xfrm>
            <a:custGeom>
              <a:avLst/>
              <a:gdLst>
                <a:gd name="T0" fmla="*/ 58 w 117"/>
                <a:gd name="T1" fmla="*/ 0 h 117"/>
                <a:gd name="T2" fmla="*/ 58 w 117"/>
                <a:gd name="T3" fmla="*/ 0 h 117"/>
                <a:gd name="T4" fmla="*/ 39 w 117"/>
                <a:gd name="T5" fmla="*/ 0 h 117"/>
                <a:gd name="T6" fmla="*/ 39 w 117"/>
                <a:gd name="T7" fmla="*/ 0 h 117"/>
                <a:gd name="T8" fmla="*/ 0 w 117"/>
                <a:gd name="T9" fmla="*/ 38 h 117"/>
                <a:gd name="T10" fmla="*/ 0 w 117"/>
                <a:gd name="T11" fmla="*/ 38 h 117"/>
                <a:gd name="T12" fmla="*/ 0 w 117"/>
                <a:gd name="T13" fmla="*/ 38 h 117"/>
                <a:gd name="T14" fmla="*/ 97 w 117"/>
                <a:gd name="T15" fmla="*/ 97 h 117"/>
                <a:gd name="T16" fmla="*/ 116 w 117"/>
                <a:gd name="T17" fmla="*/ 97 h 117"/>
                <a:gd name="T18" fmla="*/ 58 w 117"/>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8" y="0"/>
                  </a:moveTo>
                  <a:lnTo>
                    <a:pt x="58" y="0"/>
                  </a:lnTo>
                  <a:cubicBezTo>
                    <a:pt x="58" y="0"/>
                    <a:pt x="58" y="0"/>
                    <a:pt x="39" y="0"/>
                  </a:cubicBezTo>
                  <a:lnTo>
                    <a:pt x="39" y="0"/>
                  </a:lnTo>
                  <a:cubicBezTo>
                    <a:pt x="0" y="38"/>
                    <a:pt x="0" y="38"/>
                    <a:pt x="0" y="38"/>
                  </a:cubicBezTo>
                  <a:lnTo>
                    <a:pt x="0" y="38"/>
                  </a:lnTo>
                  <a:lnTo>
                    <a:pt x="0" y="38"/>
                  </a:lnTo>
                  <a:cubicBezTo>
                    <a:pt x="97" y="97"/>
                    <a:pt x="97" y="97"/>
                    <a:pt x="97" y="97"/>
                  </a:cubicBezTo>
                  <a:cubicBezTo>
                    <a:pt x="116" y="116"/>
                    <a:pt x="116" y="97"/>
                    <a:pt x="116" y="97"/>
                  </a:cubicBez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4" name="Freeform 61"/>
            <p:cNvSpPr>
              <a:spLocks noChangeArrowheads="1"/>
            </p:cNvSpPr>
            <p:nvPr/>
          </p:nvSpPr>
          <p:spPr bwMode="auto">
            <a:xfrm>
              <a:off x="3845421" y="1863155"/>
              <a:ext cx="34925" cy="34925"/>
            </a:xfrm>
            <a:custGeom>
              <a:avLst/>
              <a:gdLst>
                <a:gd name="T0" fmla="*/ 58 w 97"/>
                <a:gd name="T1" fmla="*/ 97 h 98"/>
                <a:gd name="T2" fmla="*/ 58 w 97"/>
                <a:gd name="T3" fmla="*/ 97 h 98"/>
                <a:gd name="T4" fmla="*/ 58 w 97"/>
                <a:gd name="T5" fmla="*/ 97 h 98"/>
                <a:gd name="T6" fmla="*/ 58 w 97"/>
                <a:gd name="T7" fmla="*/ 97 h 98"/>
                <a:gd name="T8" fmla="*/ 96 w 97"/>
                <a:gd name="T9" fmla="*/ 58 h 98"/>
                <a:gd name="T10" fmla="*/ 96 w 97"/>
                <a:gd name="T11" fmla="*/ 39 h 98"/>
                <a:gd name="T12" fmla="*/ 96 w 97"/>
                <a:gd name="T13" fmla="*/ 39 h 98"/>
                <a:gd name="T14" fmla="*/ 0 w 97"/>
                <a:gd name="T15" fmla="*/ 0 h 98"/>
                <a:gd name="T16" fmla="*/ 0 w 97"/>
                <a:gd name="T17" fmla="*/ 0 h 98"/>
                <a:gd name="T18" fmla="*/ 58 w 97"/>
                <a:gd name="T19" fmla="*/ 9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8">
                  <a:moveTo>
                    <a:pt x="58" y="97"/>
                  </a:moveTo>
                  <a:lnTo>
                    <a:pt x="58" y="97"/>
                  </a:lnTo>
                  <a:lnTo>
                    <a:pt x="58" y="97"/>
                  </a:lnTo>
                  <a:lnTo>
                    <a:pt x="58" y="97"/>
                  </a:lnTo>
                  <a:cubicBezTo>
                    <a:pt x="96" y="58"/>
                    <a:pt x="96" y="58"/>
                    <a:pt x="96" y="58"/>
                  </a:cubicBezTo>
                  <a:cubicBezTo>
                    <a:pt x="96" y="58"/>
                    <a:pt x="96" y="58"/>
                    <a:pt x="96" y="39"/>
                  </a:cubicBezTo>
                  <a:lnTo>
                    <a:pt x="96" y="39"/>
                  </a:lnTo>
                  <a:cubicBezTo>
                    <a:pt x="0" y="0"/>
                    <a:pt x="0" y="0"/>
                    <a:pt x="0" y="0"/>
                  </a:cubicBezTo>
                  <a:lnTo>
                    <a:pt x="0" y="0"/>
                  </a:lnTo>
                  <a:lnTo>
                    <a:pt x="58" y="97"/>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grpSp>
      <p:pic>
        <p:nvPicPr>
          <p:cNvPr id="28" name="Bildplatzhalter 27" descr="plakat_hintergrund-02-01.jpg"/>
          <p:cNvPicPr>
            <a:picLocks noGrp="1" noChangeAspect="1"/>
          </p:cNvPicPr>
          <p:nvPr>
            <p:ph type="pic" sz="quarter" idx="12"/>
          </p:nvPr>
        </p:nvPicPr>
        <p:blipFill>
          <a:blip r:embed="rId3" cstate="email">
            <a:extLst>
              <a:ext uri="{28A0092B-C50C-407E-A947-70E740481C1C}">
                <a14:useLocalDpi xmlns:a14="http://schemas.microsoft.com/office/drawing/2010/main" val="0"/>
              </a:ext>
            </a:extLst>
          </a:blip>
          <a:srcRect t="31786" b="31786"/>
          <a:stretch>
            <a:fillRect/>
          </a:stretch>
        </p:blipFill>
        <p:spPr/>
      </p:pic>
      <p:pic>
        <p:nvPicPr>
          <p:cNvPr id="30" name="Bildplatzhalter 29" descr="plakat_hintergrund-02-01.jpg"/>
          <p:cNvPicPr>
            <a:picLocks noGrp="1" noChangeAspect="1"/>
          </p:cNvPicPr>
          <p:nvPr>
            <p:ph type="pic" sz="quarter" idx="10"/>
          </p:nvPr>
        </p:nvPicPr>
        <p:blipFill>
          <a:blip r:embed="rId4" cstate="email">
            <a:extLst>
              <a:ext uri="{28A0092B-C50C-407E-A947-70E740481C1C}">
                <a14:useLocalDpi xmlns:a14="http://schemas.microsoft.com/office/drawing/2010/main" val="0"/>
              </a:ext>
            </a:extLst>
          </a:blip>
          <a:srcRect l="13898" r="13898"/>
          <a:stretch>
            <a:fillRect/>
          </a:stretch>
        </p:blipFill>
        <p:spPr/>
      </p:pic>
      <p:pic>
        <p:nvPicPr>
          <p:cNvPr id="26" name="Bildplatzhalter 25" descr="plakat_hintergrund-01.jpg"/>
          <p:cNvPicPr>
            <a:picLocks noGrp="1" noChangeAspect="1"/>
          </p:cNvPicPr>
          <p:nvPr>
            <p:ph type="pic" sz="quarter" idx="11"/>
          </p:nvPr>
        </p:nvPicPr>
        <p:blipFill>
          <a:blip r:embed="rId5" cstate="email">
            <a:extLst>
              <a:ext uri="{28A0092B-C50C-407E-A947-70E740481C1C}">
                <a14:useLocalDpi xmlns:a14="http://schemas.microsoft.com/office/drawing/2010/main" val="0"/>
              </a:ext>
            </a:extLst>
          </a:blip>
          <a:srcRect t="2367" b="2367"/>
          <a:stretch>
            <a:fillRect/>
          </a:stretch>
        </p:blipFill>
        <p:spPr>
          <a:xfrm>
            <a:off x="0" y="0"/>
            <a:ext cx="10198100" cy="13716000"/>
          </a:xfrm>
        </p:spPr>
      </p:pic>
      <p:pic>
        <p:nvPicPr>
          <p:cNvPr id="29" name="Bild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310893" y="976230"/>
            <a:ext cx="4320000"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Bild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384252" y="10362609"/>
            <a:ext cx="5005137" cy="1652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2" descr="Bildergebnis für das schulsystem in nrw pdf&quot;"/>
          <p:cNvPicPr>
            <a:picLocks noChangeAspect="1" noChangeArrowheads="1"/>
          </p:cNvPicPr>
          <p:nvPr/>
        </p:nvPicPr>
        <p:blipFill>
          <a:blip r:embed="rId8"/>
          <a:srcRect/>
          <a:stretch>
            <a:fillRect/>
          </a:stretch>
        </p:blipFill>
        <p:spPr bwMode="auto">
          <a:xfrm>
            <a:off x="4716379" y="0"/>
            <a:ext cx="13716000" cy="13716000"/>
          </a:xfrm>
          <a:prstGeom prst="rect">
            <a:avLst/>
          </a:prstGeom>
          <a:noFill/>
        </p:spPr>
      </p:pic>
      <p:sp>
        <p:nvSpPr>
          <p:cNvPr id="27" name="Slide Number Placeholder 2"/>
          <p:cNvSpPr txBox="1">
            <a:spLocks/>
          </p:cNvSpPr>
          <p:nvPr/>
        </p:nvSpPr>
        <p:spPr>
          <a:xfrm>
            <a:off x="-461963" y="511175"/>
            <a:ext cx="1674813" cy="730250"/>
          </a:xfrm>
          <a:prstGeom prst="roundRect">
            <a:avLst>
              <a:gd name="adj" fmla="val 10797"/>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3788C4B2-19F5-DA41-81D5-A1F179E05690}" type="slidenum">
              <a:rPr kumimoji="0" lang="en-US" sz="1800" b="0" i="0" u="none" strike="noStrike" kern="1200" cap="none" spc="0" normalizeH="0" baseline="0" noProof="0" smtClean="0">
                <a:ln>
                  <a:noFill/>
                </a:ln>
                <a:solidFill>
                  <a:schemeClr val="tx1"/>
                </a:solidFill>
                <a:effectLst/>
                <a:uLnTx/>
                <a:uFillTx/>
                <a:latin typeface="Raleway Medium" charset="0"/>
                <a:ea typeface="ＭＳ Ｐゴシック" charset="0"/>
                <a:cs typeface="ＭＳ Ｐゴシック" charset="0"/>
              </a:rPr>
              <a:pPr marL="0" marR="0" lvl="0" indent="0" algn="l" defTabSz="457200" rtl="0" eaLnBrk="1" fontAlgn="base" latinLnBrk="0" hangingPunct="1">
                <a:lnSpc>
                  <a:spcPct val="100000"/>
                </a:lnSpc>
                <a:spcBef>
                  <a:spcPct val="0"/>
                </a:spcBef>
                <a:spcAft>
                  <a:spcPct val="0"/>
                </a:spcAft>
                <a:buClrTx/>
                <a:buSzTx/>
                <a:buFontTx/>
                <a:buNone/>
                <a:tabLst/>
                <a:defRPr/>
              </a:pPr>
              <a:t>3</a:t>
            </a:fld>
            <a:endParaRPr kumimoji="0" lang="en-US" sz="1800" b="0" i="0" u="none" strike="noStrike" kern="1200" cap="none" spc="0" normalizeH="0" baseline="0" noProof="0" dirty="0">
              <a:ln>
                <a:noFill/>
              </a:ln>
              <a:solidFill>
                <a:schemeClr val="tx1"/>
              </a:solidFill>
              <a:effectLst/>
              <a:uLnTx/>
              <a:uFillTx/>
              <a:latin typeface="Raleway Medium" charset="0"/>
              <a:ea typeface="ＭＳ Ｐゴシック" charset="0"/>
              <a:cs typeface="ＭＳ Ｐゴシック" charset="0"/>
            </a:endParaRPr>
          </a:p>
        </p:txBody>
      </p:sp>
      <p:sp>
        <p:nvSpPr>
          <p:cNvPr id="32" name="Slide Number Placeholder 1"/>
          <p:cNvSpPr>
            <a:spLocks noGrp="1"/>
          </p:cNvSpPr>
          <p:nvPr>
            <p:ph type="sldNum" sz="quarter" idx="14"/>
          </p:nvPr>
        </p:nvSpPr>
        <p:spPr>
          <a:xfrm>
            <a:off x="-505326" y="511175"/>
            <a:ext cx="1674813" cy="730250"/>
          </a:xfrm>
        </p:spPr>
        <p:txBody>
          <a:bodyPr/>
          <a:lstStyle/>
          <a:p>
            <a:pPr>
              <a:defRPr/>
            </a:pPr>
            <a:fld id="{5CBE434A-4751-554D-BDD6-06A8308DFFA3}" type="slidenum">
              <a:rPr lang="en-US"/>
              <a:pPr>
                <a:defRPr/>
              </a:pPr>
              <a:t>3</a:t>
            </a:fld>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0" y="0"/>
            <a:ext cx="15881350" cy="13716000"/>
          </a:xfrm>
          <a:custGeom>
            <a:avLst/>
            <a:gdLst>
              <a:gd name="connsiteX0" fmla="*/ 0 w 15881330"/>
              <a:gd name="connsiteY0" fmla="*/ 0 h 13716000"/>
              <a:gd name="connsiteX1" fmla="*/ 15881330 w 15881330"/>
              <a:gd name="connsiteY1" fmla="*/ 0 h 13716000"/>
              <a:gd name="connsiteX2" fmla="*/ 9791700 w 15881330"/>
              <a:gd name="connsiteY2" fmla="*/ 13716000 h 13716000"/>
              <a:gd name="connsiteX3" fmla="*/ 0 w 15881330"/>
              <a:gd name="connsiteY3" fmla="*/ 13716000 h 13716000"/>
              <a:gd name="connsiteX4" fmla="*/ 0 w 15881330"/>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1330" h="13716000">
                <a:moveTo>
                  <a:pt x="0" y="0"/>
                </a:moveTo>
                <a:lnTo>
                  <a:pt x="15881330" y="0"/>
                </a:lnTo>
                <a:lnTo>
                  <a:pt x="9791700" y="13716000"/>
                </a:lnTo>
                <a:lnTo>
                  <a:pt x="0" y="13716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4" name="Subtitle 2"/>
          <p:cNvSpPr txBox="1">
            <a:spLocks/>
          </p:cNvSpPr>
          <p:nvPr/>
        </p:nvSpPr>
        <p:spPr>
          <a:xfrm>
            <a:off x="14751050" y="7794625"/>
            <a:ext cx="6137275" cy="760413"/>
          </a:xfrm>
          <a:prstGeom prst="rect">
            <a:avLst/>
          </a:prstGeom>
        </p:spPr>
        <p:txBody>
          <a:bodyPr wrap="none" lIns="217490" tIns="108745" rIns="217490" bIns="108745">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spcAft>
                <a:spcPts val="0"/>
              </a:spcAft>
              <a:defRPr/>
            </a:pPr>
            <a:r>
              <a:rPr lang="en-US" sz="3200" dirty="0">
                <a:solidFill>
                  <a:schemeClr val="bg1"/>
                </a:solidFill>
                <a:latin typeface="+mn-lt"/>
                <a:cs typeface="Lato Light"/>
              </a:rPr>
              <a:t>Your great subtitle in this line</a:t>
            </a:r>
          </a:p>
        </p:txBody>
      </p:sp>
      <p:sp>
        <p:nvSpPr>
          <p:cNvPr id="3" name="Slide Number Placeholder 2"/>
          <p:cNvSpPr>
            <a:spLocks noGrp="1"/>
          </p:cNvSpPr>
          <p:nvPr>
            <p:ph type="sldNum" sz="quarter" idx="15"/>
          </p:nvPr>
        </p:nvSpPr>
        <p:spPr/>
        <p:txBody>
          <a:bodyPr/>
          <a:lstStyle/>
          <a:p>
            <a:pPr>
              <a:defRPr/>
            </a:pPr>
            <a:fld id="{3788C4B2-19F5-DA41-81D5-A1F179E05690}" type="slidenum">
              <a:rPr lang="en-US"/>
              <a:pPr>
                <a:defRPr/>
              </a:pPr>
              <a:t>4</a:t>
            </a:fld>
            <a:endParaRPr lang="en-US" dirty="0"/>
          </a:p>
        </p:txBody>
      </p:sp>
      <p:sp>
        <p:nvSpPr>
          <p:cNvPr id="17" name="Rectangle 15"/>
          <p:cNvSpPr>
            <a:spLocks noChangeArrowheads="1"/>
          </p:cNvSpPr>
          <p:nvPr/>
        </p:nvSpPr>
        <p:spPr bwMode="auto">
          <a:xfrm>
            <a:off x="3416968" y="2887580"/>
            <a:ext cx="3753853" cy="1437190"/>
          </a:xfrm>
          <a:prstGeom prst="rect">
            <a:avLst/>
          </a:prstGeom>
          <a:solidFill>
            <a:schemeClr val="accent2"/>
          </a:solidFill>
          <a:ln w="9525">
            <a:solidFill>
              <a:schemeClr val="tx1"/>
            </a:solidFill>
            <a:miter lim="800000"/>
            <a:headEnd/>
            <a:tailEnd/>
          </a:ln>
        </p:spPr>
        <p:txBody>
          <a:bodyPr wrap="none" anchor="ctr"/>
          <a:lstStyle/>
          <a:p>
            <a:pPr algn="ctr"/>
            <a:r>
              <a:rPr lang="de-DE" altLang="de-DE" sz="2400" dirty="0"/>
              <a:t>Berufsschule, </a:t>
            </a:r>
          </a:p>
          <a:p>
            <a:pPr algn="ctr"/>
            <a:r>
              <a:rPr lang="de-DE" altLang="de-DE" sz="2400" dirty="0"/>
              <a:t>Berufsfachschule,</a:t>
            </a:r>
          </a:p>
          <a:p>
            <a:pPr algn="ctr"/>
            <a:r>
              <a:rPr lang="de-DE" altLang="de-DE" sz="2400" dirty="0"/>
              <a:t>Fachoberschule,</a:t>
            </a:r>
          </a:p>
          <a:p>
            <a:pPr algn="ctr"/>
            <a:r>
              <a:rPr lang="de-DE" altLang="de-DE" sz="2400" dirty="0"/>
              <a:t>Fachschule</a:t>
            </a:r>
          </a:p>
        </p:txBody>
      </p:sp>
      <p:sp>
        <p:nvSpPr>
          <p:cNvPr id="18" name="Rectangle 14"/>
          <p:cNvSpPr>
            <a:spLocks noChangeArrowheads="1"/>
          </p:cNvSpPr>
          <p:nvPr/>
        </p:nvSpPr>
        <p:spPr bwMode="auto">
          <a:xfrm>
            <a:off x="13186611" y="2021304"/>
            <a:ext cx="5654843" cy="2382253"/>
          </a:xfrm>
          <a:prstGeom prst="rect">
            <a:avLst/>
          </a:prstGeom>
          <a:solidFill>
            <a:schemeClr val="accent2"/>
          </a:solidFill>
          <a:ln w="9525">
            <a:solidFill>
              <a:schemeClr val="tx1"/>
            </a:solidFill>
            <a:miter lim="800000"/>
            <a:headEnd/>
            <a:tailEnd/>
          </a:ln>
        </p:spPr>
        <p:txBody>
          <a:bodyPr wrap="none" anchor="ctr"/>
          <a:lstStyle/>
          <a:p>
            <a:pPr algn="ctr"/>
            <a:r>
              <a:rPr lang="de-DE" altLang="de-DE" sz="2800" b="1" dirty="0"/>
              <a:t>Gymnasiale Oberstufe</a:t>
            </a:r>
          </a:p>
          <a:p>
            <a:pPr algn="ctr"/>
            <a:endParaRPr lang="de-DE" altLang="de-DE" sz="1400" dirty="0"/>
          </a:p>
          <a:p>
            <a:pPr algn="ctr"/>
            <a:r>
              <a:rPr lang="de-DE" altLang="de-DE" sz="2800" dirty="0"/>
              <a:t>Gymnasium,</a:t>
            </a:r>
          </a:p>
          <a:p>
            <a:pPr algn="ctr"/>
            <a:r>
              <a:rPr lang="de-DE" altLang="de-DE" sz="2800" dirty="0"/>
              <a:t>Gesamtschule,</a:t>
            </a:r>
          </a:p>
          <a:p>
            <a:pPr algn="ctr"/>
            <a:r>
              <a:rPr lang="de-DE" altLang="de-DE" sz="2800" dirty="0"/>
              <a:t>Berufskolleg</a:t>
            </a:r>
          </a:p>
        </p:txBody>
      </p:sp>
      <p:sp>
        <p:nvSpPr>
          <p:cNvPr id="19" name="Rectangle 4"/>
          <p:cNvSpPr>
            <a:spLocks noChangeArrowheads="1"/>
          </p:cNvSpPr>
          <p:nvPr/>
        </p:nvSpPr>
        <p:spPr bwMode="auto">
          <a:xfrm>
            <a:off x="962526" y="12037928"/>
            <a:ext cx="18047369" cy="859924"/>
          </a:xfrm>
          <a:prstGeom prst="rect">
            <a:avLst/>
          </a:prstGeom>
          <a:solidFill>
            <a:schemeClr val="tx2">
              <a:lumMod val="20000"/>
              <a:lumOff val="80000"/>
            </a:schemeClr>
          </a:solidFill>
          <a:ln w="9525">
            <a:solidFill>
              <a:schemeClr val="tx1"/>
            </a:solidFill>
            <a:miter lim="800000"/>
            <a:headEnd/>
            <a:tailEnd/>
          </a:ln>
        </p:spPr>
        <p:txBody>
          <a:bodyPr wrap="none" anchor="ctr"/>
          <a:lstStyle/>
          <a:p>
            <a:pPr algn="ctr"/>
            <a:r>
              <a:rPr lang="de-DE" altLang="de-DE" sz="3200" dirty="0"/>
              <a:t>Gemeinsames Lernen im Klassenverband</a:t>
            </a:r>
          </a:p>
        </p:txBody>
      </p:sp>
      <p:sp>
        <p:nvSpPr>
          <p:cNvPr id="20" name="Rectangle 5"/>
          <p:cNvSpPr>
            <a:spLocks noChangeArrowheads="1"/>
          </p:cNvSpPr>
          <p:nvPr/>
        </p:nvSpPr>
        <p:spPr bwMode="auto">
          <a:xfrm>
            <a:off x="938464" y="10908129"/>
            <a:ext cx="18071431" cy="1051259"/>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lgn="ctr"/>
            <a:r>
              <a:rPr lang="de-DE" altLang="de-DE" sz="3200" dirty="0"/>
              <a:t>Gemeinsames Lernen im Klassenverband </a:t>
            </a:r>
          </a:p>
          <a:p>
            <a:pPr algn="ctr"/>
            <a:r>
              <a:rPr lang="de-DE" altLang="de-DE" sz="3200" dirty="0"/>
              <a:t>mit zunehmender Differenzierung</a:t>
            </a:r>
          </a:p>
        </p:txBody>
      </p:sp>
      <p:sp>
        <p:nvSpPr>
          <p:cNvPr id="21" name="Rectangle 6"/>
          <p:cNvSpPr>
            <a:spLocks noChangeArrowheads="1"/>
          </p:cNvSpPr>
          <p:nvPr/>
        </p:nvSpPr>
        <p:spPr bwMode="auto">
          <a:xfrm>
            <a:off x="938462" y="10034338"/>
            <a:ext cx="18071432" cy="721894"/>
          </a:xfrm>
          <a:prstGeom prst="rect">
            <a:avLst/>
          </a:prstGeom>
          <a:solidFill>
            <a:schemeClr val="accent2">
              <a:lumMod val="60000"/>
              <a:lumOff val="40000"/>
            </a:schemeClr>
          </a:solidFill>
          <a:ln w="9525">
            <a:solidFill>
              <a:schemeClr val="tx1"/>
            </a:solidFill>
            <a:miter lim="800000"/>
            <a:headEnd/>
            <a:tailEnd/>
          </a:ln>
        </p:spPr>
        <p:txBody>
          <a:bodyPr wrap="none" anchor="ctr"/>
          <a:lstStyle/>
          <a:p>
            <a:pPr algn="ctr"/>
            <a:endParaRPr lang="de-DE" altLang="de-DE" sz="3200" dirty="0" smtClean="0"/>
          </a:p>
          <a:p>
            <a:pPr algn="ctr"/>
            <a:r>
              <a:rPr lang="de-DE" altLang="de-DE" sz="3200" dirty="0" smtClean="0"/>
              <a:t>Ab Klasse 7 Grund- und Erweiterungsebenen in E und M </a:t>
            </a:r>
          </a:p>
          <a:p>
            <a:pPr algn="ctr"/>
            <a:endParaRPr lang="de-DE" altLang="de-DE" sz="3200" dirty="0"/>
          </a:p>
        </p:txBody>
      </p:sp>
      <p:sp>
        <p:nvSpPr>
          <p:cNvPr id="22" name="Rectangle 7"/>
          <p:cNvSpPr>
            <a:spLocks noChangeArrowheads="1"/>
          </p:cNvSpPr>
          <p:nvPr/>
        </p:nvSpPr>
        <p:spPr bwMode="auto">
          <a:xfrm>
            <a:off x="962525" y="7756357"/>
            <a:ext cx="17975179" cy="906380"/>
          </a:xfrm>
          <a:prstGeom prst="rect">
            <a:avLst/>
          </a:prstGeom>
          <a:solidFill>
            <a:srgbClr val="FFFF00"/>
          </a:solidFill>
          <a:ln w="9525">
            <a:solidFill>
              <a:schemeClr val="tx1"/>
            </a:solidFill>
            <a:miter lim="800000"/>
            <a:headEnd/>
            <a:tailEnd/>
          </a:ln>
        </p:spPr>
        <p:txBody>
          <a:bodyPr wrap="none" anchor="ctr"/>
          <a:lstStyle/>
          <a:p>
            <a:pPr algn="ctr"/>
            <a:r>
              <a:rPr lang="de-DE" altLang="de-DE" sz="3200" dirty="0"/>
              <a:t>Vergabe der Abschlüsse entsprechend den erreichten Leistungen  (ZP)</a:t>
            </a:r>
          </a:p>
        </p:txBody>
      </p:sp>
      <p:sp>
        <p:nvSpPr>
          <p:cNvPr id="23" name="Rectangle 8"/>
          <p:cNvSpPr>
            <a:spLocks noChangeArrowheads="1"/>
          </p:cNvSpPr>
          <p:nvPr/>
        </p:nvSpPr>
        <p:spPr bwMode="auto">
          <a:xfrm>
            <a:off x="1010653" y="5702971"/>
            <a:ext cx="5895474" cy="1876924"/>
          </a:xfrm>
          <a:prstGeom prst="rect">
            <a:avLst/>
          </a:prstGeom>
          <a:solidFill>
            <a:srgbClr val="00B050"/>
          </a:solidFill>
          <a:ln w="9525">
            <a:solidFill>
              <a:schemeClr val="tx1"/>
            </a:solidFill>
            <a:miter lim="800000"/>
            <a:headEnd/>
            <a:tailEnd/>
          </a:ln>
        </p:spPr>
        <p:txBody>
          <a:bodyPr wrap="none" anchor="ctr"/>
          <a:lstStyle/>
          <a:p>
            <a:pPr algn="ctr"/>
            <a:r>
              <a:rPr lang="de-DE" altLang="de-DE" sz="2800" dirty="0"/>
              <a:t>Hauptschulabschluss</a:t>
            </a:r>
          </a:p>
          <a:p>
            <a:pPr algn="ctr"/>
            <a:r>
              <a:rPr lang="de-DE" altLang="de-DE" sz="2800" dirty="0"/>
              <a:t>nach </a:t>
            </a:r>
            <a:r>
              <a:rPr lang="de-DE" altLang="de-DE" sz="2800" dirty="0" smtClean="0"/>
              <a:t>Klasse 10 bzw</a:t>
            </a:r>
            <a:r>
              <a:rPr lang="de-DE" altLang="de-DE" sz="2800" dirty="0"/>
              <a:t>. 9</a:t>
            </a:r>
          </a:p>
        </p:txBody>
      </p:sp>
      <p:sp>
        <p:nvSpPr>
          <p:cNvPr id="24" name="Rectangle 11"/>
          <p:cNvSpPr>
            <a:spLocks noChangeArrowheads="1"/>
          </p:cNvSpPr>
          <p:nvPr/>
        </p:nvSpPr>
        <p:spPr bwMode="auto">
          <a:xfrm>
            <a:off x="7050504" y="5727031"/>
            <a:ext cx="5462337" cy="1852862"/>
          </a:xfrm>
          <a:prstGeom prst="rect">
            <a:avLst/>
          </a:prstGeom>
          <a:solidFill>
            <a:srgbClr val="00B050"/>
          </a:solidFill>
          <a:ln w="9525">
            <a:solidFill>
              <a:schemeClr val="tx1"/>
            </a:solidFill>
            <a:miter lim="800000"/>
            <a:headEnd/>
            <a:tailEnd/>
          </a:ln>
        </p:spPr>
        <p:txBody>
          <a:bodyPr wrap="none" anchor="ctr"/>
          <a:lstStyle/>
          <a:p>
            <a:pPr algn="ctr"/>
            <a:r>
              <a:rPr lang="de-DE" altLang="de-DE" sz="2800" dirty="0"/>
              <a:t>Mittlerer </a:t>
            </a:r>
          </a:p>
          <a:p>
            <a:pPr algn="ctr"/>
            <a:r>
              <a:rPr lang="de-DE" altLang="de-DE" sz="2800" dirty="0"/>
              <a:t>Bildungsabschluss</a:t>
            </a:r>
          </a:p>
          <a:p>
            <a:pPr algn="ctr"/>
            <a:r>
              <a:rPr lang="de-DE" altLang="de-DE" sz="2800" dirty="0" smtClean="0"/>
              <a:t>FOR</a:t>
            </a:r>
            <a:endParaRPr lang="de-DE" altLang="de-DE" sz="2800" dirty="0"/>
          </a:p>
        </p:txBody>
      </p:sp>
      <p:sp>
        <p:nvSpPr>
          <p:cNvPr id="25" name="Rectangle 12"/>
          <p:cNvSpPr>
            <a:spLocks noChangeArrowheads="1"/>
          </p:cNvSpPr>
          <p:nvPr/>
        </p:nvSpPr>
        <p:spPr bwMode="auto">
          <a:xfrm>
            <a:off x="12705347" y="5702969"/>
            <a:ext cx="6184231" cy="1852864"/>
          </a:xfrm>
          <a:prstGeom prst="rect">
            <a:avLst/>
          </a:prstGeom>
          <a:solidFill>
            <a:srgbClr val="00B050"/>
          </a:solidFill>
          <a:ln w="9525">
            <a:solidFill>
              <a:schemeClr val="tx1"/>
            </a:solidFill>
            <a:miter lim="800000"/>
            <a:headEnd/>
            <a:tailEnd/>
          </a:ln>
        </p:spPr>
        <p:txBody>
          <a:bodyPr wrap="none" anchor="ctr"/>
          <a:lstStyle/>
          <a:p>
            <a:pPr algn="ctr"/>
            <a:endParaRPr lang="de-DE" altLang="de-DE" sz="2800" dirty="0" smtClean="0"/>
          </a:p>
          <a:p>
            <a:pPr algn="ctr"/>
            <a:r>
              <a:rPr lang="de-DE" altLang="de-DE" sz="2800" dirty="0" smtClean="0"/>
              <a:t>Mittlerer </a:t>
            </a:r>
            <a:endParaRPr lang="de-DE" altLang="de-DE" sz="2800" dirty="0"/>
          </a:p>
          <a:p>
            <a:pPr algn="ctr"/>
            <a:r>
              <a:rPr lang="de-DE" altLang="de-DE" sz="2800" dirty="0"/>
              <a:t>Bildungsabschluss</a:t>
            </a:r>
          </a:p>
          <a:p>
            <a:pPr algn="ctr"/>
            <a:r>
              <a:rPr lang="de-DE" altLang="de-DE" sz="2800" dirty="0"/>
              <a:t>FOR mit Qualifikation</a:t>
            </a:r>
          </a:p>
          <a:p>
            <a:pPr algn="ctr"/>
            <a:endParaRPr lang="de-DE" altLang="de-DE" sz="3200" dirty="0"/>
          </a:p>
        </p:txBody>
      </p:sp>
      <p:sp>
        <p:nvSpPr>
          <p:cNvPr id="26" name="AutoShape 13"/>
          <p:cNvSpPr>
            <a:spLocks noChangeArrowheads="1"/>
          </p:cNvSpPr>
          <p:nvPr/>
        </p:nvSpPr>
        <p:spPr bwMode="auto">
          <a:xfrm>
            <a:off x="1058778" y="4080545"/>
            <a:ext cx="17878926" cy="1478046"/>
          </a:xfrm>
          <a:prstGeom prst="triangle">
            <a:avLst>
              <a:gd name="adj" fmla="val 50000"/>
            </a:avLst>
          </a:prstGeom>
          <a:solidFill>
            <a:srgbClr val="D93FC7"/>
          </a:solidFill>
          <a:ln w="9525">
            <a:solidFill>
              <a:schemeClr val="tx1"/>
            </a:solidFill>
            <a:miter lim="800000"/>
            <a:headEnd/>
            <a:tailEnd/>
          </a:ln>
        </p:spPr>
        <p:txBody>
          <a:bodyPr wrap="none" anchor="ctr"/>
          <a:lstStyle/>
          <a:p>
            <a:pPr algn="ctr"/>
            <a:r>
              <a:rPr lang="de-DE" altLang="de-DE" sz="3200" b="1" dirty="0"/>
              <a:t>Fortsetzung </a:t>
            </a:r>
            <a:r>
              <a:rPr lang="de-DE" altLang="de-DE" sz="3200" b="1" dirty="0" smtClean="0"/>
              <a:t>des </a:t>
            </a:r>
            <a:r>
              <a:rPr lang="de-DE" altLang="de-DE" sz="3200" b="1" dirty="0"/>
              <a:t>Bildungsweges</a:t>
            </a:r>
          </a:p>
        </p:txBody>
      </p:sp>
      <p:sp>
        <p:nvSpPr>
          <p:cNvPr id="33" name="Rectangle 33"/>
          <p:cNvSpPr>
            <a:spLocks noChangeArrowheads="1"/>
          </p:cNvSpPr>
          <p:nvPr/>
        </p:nvSpPr>
        <p:spPr bwMode="auto">
          <a:xfrm>
            <a:off x="934451" y="2117557"/>
            <a:ext cx="6236369" cy="720000"/>
          </a:xfrm>
          <a:prstGeom prst="rect">
            <a:avLst/>
          </a:prstGeom>
          <a:solidFill>
            <a:schemeClr val="accent2"/>
          </a:solidFill>
          <a:ln w="9525">
            <a:solidFill>
              <a:schemeClr val="tx1"/>
            </a:solidFill>
            <a:miter lim="800000"/>
            <a:headEnd/>
            <a:tailEnd/>
          </a:ln>
        </p:spPr>
        <p:txBody>
          <a:bodyPr wrap="none" anchor="ctr"/>
          <a:lstStyle/>
          <a:p>
            <a:pPr algn="ctr"/>
            <a:r>
              <a:rPr lang="de-DE" altLang="de-DE" sz="2800" b="1" dirty="0" smtClean="0"/>
              <a:t>Berufskolleg</a:t>
            </a:r>
            <a:endParaRPr lang="de-DE" altLang="de-DE" sz="1400" b="1" dirty="0"/>
          </a:p>
        </p:txBody>
      </p:sp>
      <p:sp>
        <p:nvSpPr>
          <p:cNvPr id="34" name="Rectangle 34"/>
          <p:cNvSpPr>
            <a:spLocks noChangeArrowheads="1"/>
          </p:cNvSpPr>
          <p:nvPr/>
        </p:nvSpPr>
        <p:spPr bwMode="auto">
          <a:xfrm>
            <a:off x="958515" y="2887581"/>
            <a:ext cx="2410326" cy="1443789"/>
          </a:xfrm>
          <a:prstGeom prst="rect">
            <a:avLst/>
          </a:prstGeom>
          <a:solidFill>
            <a:schemeClr val="accent2"/>
          </a:solidFill>
          <a:ln w="9525">
            <a:solidFill>
              <a:schemeClr val="tx1"/>
            </a:solidFill>
            <a:miter lim="800000"/>
            <a:headEnd/>
            <a:tailEnd/>
          </a:ln>
        </p:spPr>
        <p:txBody>
          <a:bodyPr wrap="none" anchor="ctr"/>
          <a:lstStyle/>
          <a:p>
            <a:r>
              <a:rPr lang="de-DE" altLang="de-DE" sz="2800" b="1" dirty="0"/>
              <a:t>Betriebliche</a:t>
            </a:r>
          </a:p>
          <a:p>
            <a:r>
              <a:rPr lang="de-DE" altLang="de-DE" sz="2800" b="1" dirty="0"/>
              <a:t>Ausbildung</a:t>
            </a:r>
          </a:p>
        </p:txBody>
      </p:sp>
      <p:sp>
        <p:nvSpPr>
          <p:cNvPr id="41" name="TextBox 7"/>
          <p:cNvSpPr txBox="1"/>
          <p:nvPr/>
        </p:nvSpPr>
        <p:spPr>
          <a:xfrm>
            <a:off x="2286000" y="958933"/>
            <a:ext cx="15977937" cy="830997"/>
          </a:xfrm>
          <a:prstGeom prst="rect">
            <a:avLst/>
          </a:prstGeom>
          <a:noFill/>
        </p:spPr>
        <p:txBody>
          <a:bodyPr wrap="square">
            <a:spAutoFit/>
          </a:bodyPr>
          <a:lstStyle/>
          <a:p>
            <a:pPr fontAlgn="auto">
              <a:spcBef>
                <a:spcPts val="0"/>
              </a:spcBef>
              <a:spcAft>
                <a:spcPts val="0"/>
              </a:spcAft>
              <a:defRPr/>
            </a:pPr>
            <a:r>
              <a:rPr lang="en-GB" sz="4800" b="1" dirty="0" smtClean="0">
                <a:latin typeface="+mj-lt"/>
                <a:ea typeface="Open Sans Extrabold" panose="020B0906030804020204" pitchFamily="34" charset="0"/>
                <a:cs typeface="Open Sans Extrabold" panose="020B0906030804020204" pitchFamily="34" charset="0"/>
              </a:rPr>
              <a:t>Längeres gemeinsames Lernen in der Sekundarstufe I</a:t>
            </a:r>
            <a:endParaRPr lang="en-GB" sz="4800" b="1" dirty="0">
              <a:latin typeface="+mj-lt"/>
              <a:ea typeface="Open Sans Extrabold" panose="020B0906030804020204" pitchFamily="34" charset="0"/>
              <a:cs typeface="Open Sans Extrabold" panose="020B0906030804020204" pitchFamily="34" charset="0"/>
            </a:endParaRPr>
          </a:p>
        </p:txBody>
      </p:sp>
      <p:pic>
        <p:nvPicPr>
          <p:cNvPr id="42" name="Bild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15221" y="1227221"/>
            <a:ext cx="3600000"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Bild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24356" y="11457852"/>
            <a:ext cx="4360583"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6"/>
          <p:cNvSpPr>
            <a:spLocks noChangeArrowheads="1"/>
          </p:cNvSpPr>
          <p:nvPr/>
        </p:nvSpPr>
        <p:spPr bwMode="auto">
          <a:xfrm>
            <a:off x="946485" y="8791074"/>
            <a:ext cx="18015283" cy="1082842"/>
          </a:xfrm>
          <a:prstGeom prst="rect">
            <a:avLst/>
          </a:prstGeom>
          <a:solidFill>
            <a:schemeClr val="accent1">
              <a:lumMod val="60000"/>
              <a:lumOff val="40000"/>
            </a:schemeClr>
          </a:solidFill>
          <a:ln w="9525">
            <a:solidFill>
              <a:schemeClr val="tx1"/>
            </a:solidFill>
            <a:miter lim="800000"/>
            <a:headEnd/>
            <a:tailEnd/>
          </a:ln>
        </p:spPr>
        <p:txBody>
          <a:bodyPr wrap="none" anchor="ctr"/>
          <a:lstStyle/>
          <a:p>
            <a:pPr algn="ctr"/>
            <a:r>
              <a:rPr lang="de-DE" altLang="de-DE" sz="3200" dirty="0" smtClean="0"/>
              <a:t>Gemeinsames </a:t>
            </a:r>
            <a:r>
              <a:rPr lang="de-DE" altLang="de-DE" sz="3200" dirty="0"/>
              <a:t>Lernen im Klassenverband </a:t>
            </a:r>
            <a:endParaRPr lang="de-DE" altLang="de-DE" sz="3200" dirty="0" smtClean="0"/>
          </a:p>
          <a:p>
            <a:pPr algn="ctr"/>
            <a:r>
              <a:rPr lang="de-DE" altLang="de-DE" sz="3200" dirty="0" smtClean="0"/>
              <a:t>mit Leistungsebenen in </a:t>
            </a:r>
            <a:r>
              <a:rPr lang="de-DE" altLang="de-DE" sz="3200" dirty="0"/>
              <a:t>den Fächern </a:t>
            </a:r>
            <a:r>
              <a:rPr lang="de-DE" altLang="de-DE" sz="3200" dirty="0" smtClean="0"/>
              <a:t>D und NW</a:t>
            </a:r>
            <a:endParaRPr lang="de-DE" altLang="de-DE" sz="32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10095850" y="-1194715"/>
            <a:ext cx="7636044" cy="7592665"/>
            <a:chOff x="3810496" y="1813942"/>
            <a:chExt cx="279400" cy="277813"/>
          </a:xfrm>
          <a:solidFill>
            <a:schemeClr val="tx2">
              <a:lumMod val="20000"/>
              <a:lumOff val="80000"/>
              <a:alpha val="5000"/>
            </a:schemeClr>
          </a:solidFill>
        </p:grpSpPr>
        <p:sp>
          <p:nvSpPr>
            <p:cNvPr id="16" name="Freeform 53"/>
            <p:cNvSpPr>
              <a:spLocks noChangeArrowheads="1"/>
            </p:cNvSpPr>
            <p:nvPr/>
          </p:nvSpPr>
          <p:spPr bwMode="auto">
            <a:xfrm>
              <a:off x="3872409" y="1883792"/>
              <a:ext cx="153987" cy="146050"/>
            </a:xfrm>
            <a:custGeom>
              <a:avLst/>
              <a:gdLst>
                <a:gd name="T0" fmla="*/ 425 w 426"/>
                <a:gd name="T1" fmla="*/ 193 h 406"/>
                <a:gd name="T2" fmla="*/ 425 w 426"/>
                <a:gd name="T3" fmla="*/ 193 h 406"/>
                <a:gd name="T4" fmla="*/ 213 w 426"/>
                <a:gd name="T5" fmla="*/ 0 h 406"/>
                <a:gd name="T6" fmla="*/ 0 w 426"/>
                <a:gd name="T7" fmla="*/ 193 h 406"/>
                <a:gd name="T8" fmla="*/ 213 w 426"/>
                <a:gd name="T9" fmla="*/ 405 h 406"/>
                <a:gd name="T10" fmla="*/ 425 w 426"/>
                <a:gd name="T11" fmla="*/ 193 h 406"/>
              </a:gdLst>
              <a:ahLst/>
              <a:cxnLst>
                <a:cxn ang="0">
                  <a:pos x="T0" y="T1"/>
                </a:cxn>
                <a:cxn ang="0">
                  <a:pos x="T2" y="T3"/>
                </a:cxn>
                <a:cxn ang="0">
                  <a:pos x="T4" y="T5"/>
                </a:cxn>
                <a:cxn ang="0">
                  <a:pos x="T6" y="T7"/>
                </a:cxn>
                <a:cxn ang="0">
                  <a:pos x="T8" y="T9"/>
                </a:cxn>
                <a:cxn ang="0">
                  <a:pos x="T10" y="T11"/>
                </a:cxn>
              </a:cxnLst>
              <a:rect l="0" t="0" r="r" b="b"/>
              <a:pathLst>
                <a:path w="426" h="406">
                  <a:moveTo>
                    <a:pt x="425" y="193"/>
                  </a:moveTo>
                  <a:lnTo>
                    <a:pt x="425" y="193"/>
                  </a:lnTo>
                  <a:cubicBezTo>
                    <a:pt x="425" y="78"/>
                    <a:pt x="328" y="0"/>
                    <a:pt x="213" y="0"/>
                  </a:cubicBezTo>
                  <a:cubicBezTo>
                    <a:pt x="97" y="0"/>
                    <a:pt x="0" y="78"/>
                    <a:pt x="0" y="193"/>
                  </a:cubicBezTo>
                  <a:cubicBezTo>
                    <a:pt x="0" y="309"/>
                    <a:pt x="97" y="405"/>
                    <a:pt x="213" y="405"/>
                  </a:cubicBezTo>
                  <a:cubicBezTo>
                    <a:pt x="328" y="405"/>
                    <a:pt x="425" y="309"/>
                    <a:pt x="425" y="193"/>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7" name="Freeform 54"/>
            <p:cNvSpPr>
              <a:spLocks noChangeArrowheads="1"/>
            </p:cNvSpPr>
            <p:nvPr/>
          </p:nvSpPr>
          <p:spPr bwMode="auto">
            <a:xfrm>
              <a:off x="3810496" y="1947292"/>
              <a:ext cx="41275" cy="20638"/>
            </a:xfrm>
            <a:custGeom>
              <a:avLst/>
              <a:gdLst>
                <a:gd name="T0" fmla="*/ 115 w 116"/>
                <a:gd name="T1" fmla="*/ 58 h 59"/>
                <a:gd name="T2" fmla="*/ 115 w 116"/>
                <a:gd name="T3" fmla="*/ 58 h 59"/>
                <a:gd name="T4" fmla="*/ 115 w 116"/>
                <a:gd name="T5" fmla="*/ 0 h 59"/>
                <a:gd name="T6" fmla="*/ 115 w 116"/>
                <a:gd name="T7" fmla="*/ 0 h 59"/>
                <a:gd name="T8" fmla="*/ 115 w 116"/>
                <a:gd name="T9" fmla="*/ 0 h 59"/>
                <a:gd name="T10" fmla="*/ 0 w 116"/>
                <a:gd name="T11" fmla="*/ 19 h 59"/>
                <a:gd name="T12" fmla="*/ 0 w 116"/>
                <a:gd name="T13" fmla="*/ 38 h 59"/>
                <a:gd name="T14" fmla="*/ 115 w 116"/>
                <a:gd name="T15" fmla="*/ 58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59">
                  <a:moveTo>
                    <a:pt x="115" y="58"/>
                  </a:moveTo>
                  <a:lnTo>
                    <a:pt x="115" y="58"/>
                  </a:lnTo>
                  <a:cubicBezTo>
                    <a:pt x="115" y="0"/>
                    <a:pt x="115" y="0"/>
                    <a:pt x="115" y="0"/>
                  </a:cubicBezTo>
                  <a:lnTo>
                    <a:pt x="115" y="0"/>
                  </a:lnTo>
                  <a:lnTo>
                    <a:pt x="115" y="0"/>
                  </a:lnTo>
                  <a:cubicBezTo>
                    <a:pt x="0" y="19"/>
                    <a:pt x="0" y="19"/>
                    <a:pt x="0" y="19"/>
                  </a:cubicBezTo>
                  <a:lnTo>
                    <a:pt x="0" y="38"/>
                  </a:lnTo>
                  <a:cubicBezTo>
                    <a:pt x="115" y="58"/>
                    <a:pt x="115" y="58"/>
                    <a:pt x="115" y="58"/>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8" name="Freeform 55"/>
            <p:cNvSpPr>
              <a:spLocks noChangeArrowheads="1"/>
            </p:cNvSpPr>
            <p:nvPr/>
          </p:nvSpPr>
          <p:spPr bwMode="auto">
            <a:xfrm>
              <a:off x="4047034" y="1947292"/>
              <a:ext cx="42862" cy="20638"/>
            </a:xfrm>
            <a:custGeom>
              <a:avLst/>
              <a:gdLst>
                <a:gd name="T0" fmla="*/ 116 w 117"/>
                <a:gd name="T1" fmla="*/ 19 h 59"/>
                <a:gd name="T2" fmla="*/ 116 w 117"/>
                <a:gd name="T3" fmla="*/ 19 h 59"/>
                <a:gd name="T4" fmla="*/ 0 w 117"/>
                <a:gd name="T5" fmla="*/ 0 h 59"/>
                <a:gd name="T6" fmla="*/ 0 w 117"/>
                <a:gd name="T7" fmla="*/ 0 h 59"/>
                <a:gd name="T8" fmla="*/ 0 w 117"/>
                <a:gd name="T9" fmla="*/ 0 h 59"/>
                <a:gd name="T10" fmla="*/ 0 w 117"/>
                <a:gd name="T11" fmla="*/ 58 h 59"/>
                <a:gd name="T12" fmla="*/ 0 w 117"/>
                <a:gd name="T13" fmla="*/ 58 h 59"/>
                <a:gd name="T14" fmla="*/ 0 w 117"/>
                <a:gd name="T15" fmla="*/ 58 h 59"/>
                <a:gd name="T16" fmla="*/ 116 w 117"/>
                <a:gd name="T17" fmla="*/ 38 h 59"/>
                <a:gd name="T18" fmla="*/ 116 w 117"/>
                <a:gd name="T19" fmla="*/ 1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59">
                  <a:moveTo>
                    <a:pt x="116" y="19"/>
                  </a:moveTo>
                  <a:lnTo>
                    <a:pt x="116" y="19"/>
                  </a:lnTo>
                  <a:cubicBezTo>
                    <a:pt x="0" y="0"/>
                    <a:pt x="0" y="0"/>
                    <a:pt x="0" y="0"/>
                  </a:cubicBezTo>
                  <a:lnTo>
                    <a:pt x="0" y="0"/>
                  </a:lnTo>
                  <a:lnTo>
                    <a:pt x="0" y="0"/>
                  </a:lnTo>
                  <a:cubicBezTo>
                    <a:pt x="0" y="58"/>
                    <a:pt x="0" y="58"/>
                    <a:pt x="0" y="58"/>
                  </a:cubicBezTo>
                  <a:lnTo>
                    <a:pt x="0" y="58"/>
                  </a:lnTo>
                  <a:lnTo>
                    <a:pt x="0" y="58"/>
                  </a:lnTo>
                  <a:cubicBezTo>
                    <a:pt x="116" y="38"/>
                    <a:pt x="116" y="38"/>
                    <a:pt x="116" y="38"/>
                  </a:cubicBezTo>
                  <a:lnTo>
                    <a:pt x="116" y="19"/>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9" name="Freeform 56"/>
            <p:cNvSpPr>
              <a:spLocks noChangeArrowheads="1"/>
            </p:cNvSpPr>
            <p:nvPr/>
          </p:nvSpPr>
          <p:spPr bwMode="auto">
            <a:xfrm>
              <a:off x="3935909" y="2050480"/>
              <a:ext cx="28575" cy="41275"/>
            </a:xfrm>
            <a:custGeom>
              <a:avLst/>
              <a:gdLst>
                <a:gd name="T0" fmla="*/ 58 w 78"/>
                <a:gd name="T1" fmla="*/ 0 h 116"/>
                <a:gd name="T2" fmla="*/ 58 w 78"/>
                <a:gd name="T3" fmla="*/ 0 h 116"/>
                <a:gd name="T4" fmla="*/ 0 w 78"/>
                <a:gd name="T5" fmla="*/ 0 h 116"/>
                <a:gd name="T6" fmla="*/ 0 w 78"/>
                <a:gd name="T7" fmla="*/ 0 h 116"/>
                <a:gd name="T8" fmla="*/ 0 w 78"/>
                <a:gd name="T9" fmla="*/ 0 h 116"/>
                <a:gd name="T10" fmla="*/ 39 w 78"/>
                <a:gd name="T11" fmla="*/ 115 h 116"/>
                <a:gd name="T12" fmla="*/ 39 w 78"/>
                <a:gd name="T13" fmla="*/ 115 h 116"/>
                <a:gd name="T14" fmla="*/ 77 w 78"/>
                <a:gd name="T15" fmla="*/ 0 h 116"/>
                <a:gd name="T16" fmla="*/ 77 w 78"/>
                <a:gd name="T17" fmla="*/ 0 h 116"/>
                <a:gd name="T18" fmla="*/ 58 w 78"/>
                <a:gd name="T1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16">
                  <a:moveTo>
                    <a:pt x="58" y="0"/>
                  </a:moveTo>
                  <a:lnTo>
                    <a:pt x="58" y="0"/>
                  </a:lnTo>
                  <a:cubicBezTo>
                    <a:pt x="0" y="0"/>
                    <a:pt x="0" y="0"/>
                    <a:pt x="0" y="0"/>
                  </a:cubicBezTo>
                  <a:lnTo>
                    <a:pt x="0" y="0"/>
                  </a:lnTo>
                  <a:lnTo>
                    <a:pt x="0" y="0"/>
                  </a:lnTo>
                  <a:cubicBezTo>
                    <a:pt x="39" y="115"/>
                    <a:pt x="39" y="115"/>
                    <a:pt x="39" y="115"/>
                  </a:cubicBezTo>
                  <a:lnTo>
                    <a:pt x="39" y="115"/>
                  </a:lnTo>
                  <a:cubicBezTo>
                    <a:pt x="77" y="0"/>
                    <a:pt x="77" y="0"/>
                    <a:pt x="77" y="0"/>
                  </a:cubicBezTo>
                  <a:lnTo>
                    <a:pt x="77" y="0"/>
                  </a:ln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0" name="Freeform 57"/>
            <p:cNvSpPr>
              <a:spLocks noChangeArrowheads="1"/>
            </p:cNvSpPr>
            <p:nvPr/>
          </p:nvSpPr>
          <p:spPr bwMode="auto">
            <a:xfrm>
              <a:off x="3935909" y="1813942"/>
              <a:ext cx="28575" cy="49213"/>
            </a:xfrm>
            <a:custGeom>
              <a:avLst/>
              <a:gdLst>
                <a:gd name="T0" fmla="*/ 0 w 78"/>
                <a:gd name="T1" fmla="*/ 135 h 136"/>
                <a:gd name="T2" fmla="*/ 0 w 78"/>
                <a:gd name="T3" fmla="*/ 135 h 136"/>
                <a:gd name="T4" fmla="*/ 58 w 78"/>
                <a:gd name="T5" fmla="*/ 135 h 136"/>
                <a:gd name="T6" fmla="*/ 77 w 78"/>
                <a:gd name="T7" fmla="*/ 135 h 136"/>
                <a:gd name="T8" fmla="*/ 77 w 78"/>
                <a:gd name="T9" fmla="*/ 135 h 136"/>
                <a:gd name="T10" fmla="*/ 39 w 78"/>
                <a:gd name="T11" fmla="*/ 19 h 136"/>
                <a:gd name="T12" fmla="*/ 39 w 78"/>
                <a:gd name="T13" fmla="*/ 19 h 136"/>
                <a:gd name="T14" fmla="*/ 0 w 78"/>
                <a:gd name="T15" fmla="*/ 135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36">
                  <a:moveTo>
                    <a:pt x="0" y="135"/>
                  </a:moveTo>
                  <a:lnTo>
                    <a:pt x="0" y="135"/>
                  </a:lnTo>
                  <a:cubicBezTo>
                    <a:pt x="58" y="135"/>
                    <a:pt x="58" y="135"/>
                    <a:pt x="58" y="135"/>
                  </a:cubicBezTo>
                  <a:lnTo>
                    <a:pt x="77" y="135"/>
                  </a:lnTo>
                  <a:lnTo>
                    <a:pt x="77" y="135"/>
                  </a:lnTo>
                  <a:cubicBezTo>
                    <a:pt x="39" y="19"/>
                    <a:pt x="39" y="19"/>
                    <a:pt x="39" y="19"/>
                  </a:cubicBezTo>
                  <a:cubicBezTo>
                    <a:pt x="39" y="0"/>
                    <a:pt x="39" y="0"/>
                    <a:pt x="39" y="19"/>
                  </a:cubicBezTo>
                  <a:cubicBezTo>
                    <a:pt x="0" y="135"/>
                    <a:pt x="0" y="135"/>
                    <a:pt x="0" y="135"/>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1" name="Freeform 58"/>
            <p:cNvSpPr>
              <a:spLocks noChangeArrowheads="1"/>
            </p:cNvSpPr>
            <p:nvPr/>
          </p:nvSpPr>
          <p:spPr bwMode="auto">
            <a:xfrm>
              <a:off x="3851771" y="2015555"/>
              <a:ext cx="34925" cy="42862"/>
            </a:xfrm>
            <a:custGeom>
              <a:avLst/>
              <a:gdLst>
                <a:gd name="T0" fmla="*/ 58 w 98"/>
                <a:gd name="T1" fmla="*/ 0 h 117"/>
                <a:gd name="T2" fmla="*/ 58 w 98"/>
                <a:gd name="T3" fmla="*/ 0 h 117"/>
                <a:gd name="T4" fmla="*/ 58 w 98"/>
                <a:gd name="T5" fmla="*/ 0 h 117"/>
                <a:gd name="T6" fmla="*/ 58 w 98"/>
                <a:gd name="T7" fmla="*/ 0 h 117"/>
                <a:gd name="T8" fmla="*/ 0 w 98"/>
                <a:gd name="T9" fmla="*/ 97 h 117"/>
                <a:gd name="T10" fmla="*/ 0 w 98"/>
                <a:gd name="T11" fmla="*/ 97 h 117"/>
                <a:gd name="T12" fmla="*/ 97 w 98"/>
                <a:gd name="T13" fmla="*/ 38 h 117"/>
                <a:gd name="T14" fmla="*/ 97 w 98"/>
                <a:gd name="T15" fmla="*/ 38 h 117"/>
                <a:gd name="T16" fmla="*/ 97 w 98"/>
                <a:gd name="T17" fmla="*/ 38 h 117"/>
                <a:gd name="T18" fmla="*/ 58 w 98"/>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17">
                  <a:moveTo>
                    <a:pt x="58" y="0"/>
                  </a:moveTo>
                  <a:lnTo>
                    <a:pt x="58" y="0"/>
                  </a:lnTo>
                  <a:lnTo>
                    <a:pt x="58" y="0"/>
                  </a:lnTo>
                  <a:lnTo>
                    <a:pt x="58" y="0"/>
                  </a:lnTo>
                  <a:cubicBezTo>
                    <a:pt x="0" y="97"/>
                    <a:pt x="0" y="97"/>
                    <a:pt x="0" y="97"/>
                  </a:cubicBezTo>
                  <a:cubicBezTo>
                    <a:pt x="0" y="97"/>
                    <a:pt x="0" y="116"/>
                    <a:pt x="0" y="97"/>
                  </a:cubicBezTo>
                  <a:cubicBezTo>
                    <a:pt x="97" y="38"/>
                    <a:pt x="97" y="38"/>
                    <a:pt x="97" y="38"/>
                  </a:cubicBezTo>
                  <a:lnTo>
                    <a:pt x="97" y="38"/>
                  </a:lnTo>
                  <a:lnTo>
                    <a:pt x="97" y="38"/>
                  </a:ln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2" name="Freeform 59"/>
            <p:cNvSpPr>
              <a:spLocks noChangeArrowheads="1"/>
            </p:cNvSpPr>
            <p:nvPr/>
          </p:nvSpPr>
          <p:spPr bwMode="auto">
            <a:xfrm>
              <a:off x="4005759" y="1856805"/>
              <a:ext cx="42862" cy="42862"/>
            </a:xfrm>
            <a:custGeom>
              <a:avLst/>
              <a:gdLst>
                <a:gd name="T0" fmla="*/ 38 w 117"/>
                <a:gd name="T1" fmla="*/ 116 h 117"/>
                <a:gd name="T2" fmla="*/ 38 w 117"/>
                <a:gd name="T3" fmla="*/ 116 h 117"/>
                <a:gd name="T4" fmla="*/ 58 w 117"/>
                <a:gd name="T5" fmla="*/ 116 h 117"/>
                <a:gd name="T6" fmla="*/ 58 w 117"/>
                <a:gd name="T7" fmla="*/ 116 h 117"/>
                <a:gd name="T8" fmla="*/ 116 w 117"/>
                <a:gd name="T9" fmla="*/ 19 h 117"/>
                <a:gd name="T10" fmla="*/ 116 w 117"/>
                <a:gd name="T11" fmla="*/ 0 h 117"/>
                <a:gd name="T12" fmla="*/ 0 w 117"/>
                <a:gd name="T13" fmla="*/ 58 h 117"/>
                <a:gd name="T14" fmla="*/ 0 w 117"/>
                <a:gd name="T15" fmla="*/ 58 h 117"/>
                <a:gd name="T16" fmla="*/ 0 w 117"/>
                <a:gd name="T17" fmla="*/ 77 h 117"/>
                <a:gd name="T18" fmla="*/ 38 w 117"/>
                <a:gd name="T19"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38" y="116"/>
                  </a:moveTo>
                  <a:lnTo>
                    <a:pt x="38" y="116"/>
                  </a:lnTo>
                  <a:cubicBezTo>
                    <a:pt x="58" y="116"/>
                    <a:pt x="58" y="116"/>
                    <a:pt x="58" y="116"/>
                  </a:cubicBezTo>
                  <a:lnTo>
                    <a:pt x="58" y="116"/>
                  </a:lnTo>
                  <a:cubicBezTo>
                    <a:pt x="116" y="19"/>
                    <a:pt x="116" y="19"/>
                    <a:pt x="116" y="19"/>
                  </a:cubicBezTo>
                  <a:cubicBezTo>
                    <a:pt x="116" y="0"/>
                    <a:pt x="116" y="0"/>
                    <a:pt x="116" y="0"/>
                  </a:cubicBezTo>
                  <a:cubicBezTo>
                    <a:pt x="0" y="58"/>
                    <a:pt x="0" y="58"/>
                    <a:pt x="0" y="58"/>
                  </a:cubicBezTo>
                  <a:lnTo>
                    <a:pt x="0" y="58"/>
                  </a:lnTo>
                  <a:cubicBezTo>
                    <a:pt x="0" y="77"/>
                    <a:pt x="0" y="77"/>
                    <a:pt x="0" y="77"/>
                  </a:cubicBezTo>
                  <a:lnTo>
                    <a:pt x="38" y="116"/>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3" name="Freeform 60"/>
            <p:cNvSpPr>
              <a:spLocks noChangeArrowheads="1"/>
            </p:cNvSpPr>
            <p:nvPr/>
          </p:nvSpPr>
          <p:spPr bwMode="auto">
            <a:xfrm>
              <a:off x="3997821" y="2015555"/>
              <a:ext cx="42863" cy="42862"/>
            </a:xfrm>
            <a:custGeom>
              <a:avLst/>
              <a:gdLst>
                <a:gd name="T0" fmla="*/ 58 w 117"/>
                <a:gd name="T1" fmla="*/ 0 h 117"/>
                <a:gd name="T2" fmla="*/ 58 w 117"/>
                <a:gd name="T3" fmla="*/ 0 h 117"/>
                <a:gd name="T4" fmla="*/ 39 w 117"/>
                <a:gd name="T5" fmla="*/ 0 h 117"/>
                <a:gd name="T6" fmla="*/ 39 w 117"/>
                <a:gd name="T7" fmla="*/ 0 h 117"/>
                <a:gd name="T8" fmla="*/ 0 w 117"/>
                <a:gd name="T9" fmla="*/ 38 h 117"/>
                <a:gd name="T10" fmla="*/ 0 w 117"/>
                <a:gd name="T11" fmla="*/ 38 h 117"/>
                <a:gd name="T12" fmla="*/ 0 w 117"/>
                <a:gd name="T13" fmla="*/ 38 h 117"/>
                <a:gd name="T14" fmla="*/ 97 w 117"/>
                <a:gd name="T15" fmla="*/ 97 h 117"/>
                <a:gd name="T16" fmla="*/ 116 w 117"/>
                <a:gd name="T17" fmla="*/ 97 h 117"/>
                <a:gd name="T18" fmla="*/ 58 w 117"/>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8" y="0"/>
                  </a:moveTo>
                  <a:lnTo>
                    <a:pt x="58" y="0"/>
                  </a:lnTo>
                  <a:cubicBezTo>
                    <a:pt x="58" y="0"/>
                    <a:pt x="58" y="0"/>
                    <a:pt x="39" y="0"/>
                  </a:cubicBezTo>
                  <a:lnTo>
                    <a:pt x="39" y="0"/>
                  </a:lnTo>
                  <a:cubicBezTo>
                    <a:pt x="0" y="38"/>
                    <a:pt x="0" y="38"/>
                    <a:pt x="0" y="38"/>
                  </a:cubicBezTo>
                  <a:lnTo>
                    <a:pt x="0" y="38"/>
                  </a:lnTo>
                  <a:lnTo>
                    <a:pt x="0" y="38"/>
                  </a:lnTo>
                  <a:cubicBezTo>
                    <a:pt x="97" y="97"/>
                    <a:pt x="97" y="97"/>
                    <a:pt x="97" y="97"/>
                  </a:cubicBezTo>
                  <a:cubicBezTo>
                    <a:pt x="116" y="116"/>
                    <a:pt x="116" y="97"/>
                    <a:pt x="116" y="97"/>
                  </a:cubicBez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4" name="Freeform 61"/>
            <p:cNvSpPr>
              <a:spLocks noChangeArrowheads="1"/>
            </p:cNvSpPr>
            <p:nvPr/>
          </p:nvSpPr>
          <p:spPr bwMode="auto">
            <a:xfrm>
              <a:off x="3845421" y="1863155"/>
              <a:ext cx="34925" cy="34925"/>
            </a:xfrm>
            <a:custGeom>
              <a:avLst/>
              <a:gdLst>
                <a:gd name="T0" fmla="*/ 58 w 97"/>
                <a:gd name="T1" fmla="*/ 97 h 98"/>
                <a:gd name="T2" fmla="*/ 58 w 97"/>
                <a:gd name="T3" fmla="*/ 97 h 98"/>
                <a:gd name="T4" fmla="*/ 58 w 97"/>
                <a:gd name="T5" fmla="*/ 97 h 98"/>
                <a:gd name="T6" fmla="*/ 58 w 97"/>
                <a:gd name="T7" fmla="*/ 97 h 98"/>
                <a:gd name="T8" fmla="*/ 96 w 97"/>
                <a:gd name="T9" fmla="*/ 58 h 98"/>
                <a:gd name="T10" fmla="*/ 96 w 97"/>
                <a:gd name="T11" fmla="*/ 39 h 98"/>
                <a:gd name="T12" fmla="*/ 96 w 97"/>
                <a:gd name="T13" fmla="*/ 39 h 98"/>
                <a:gd name="T14" fmla="*/ 0 w 97"/>
                <a:gd name="T15" fmla="*/ 0 h 98"/>
                <a:gd name="T16" fmla="*/ 0 w 97"/>
                <a:gd name="T17" fmla="*/ 0 h 98"/>
                <a:gd name="T18" fmla="*/ 58 w 97"/>
                <a:gd name="T19" fmla="*/ 9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8">
                  <a:moveTo>
                    <a:pt x="58" y="97"/>
                  </a:moveTo>
                  <a:lnTo>
                    <a:pt x="58" y="97"/>
                  </a:lnTo>
                  <a:lnTo>
                    <a:pt x="58" y="97"/>
                  </a:lnTo>
                  <a:lnTo>
                    <a:pt x="58" y="97"/>
                  </a:lnTo>
                  <a:cubicBezTo>
                    <a:pt x="96" y="58"/>
                    <a:pt x="96" y="58"/>
                    <a:pt x="96" y="58"/>
                  </a:cubicBezTo>
                  <a:cubicBezTo>
                    <a:pt x="96" y="58"/>
                    <a:pt x="96" y="58"/>
                    <a:pt x="96" y="39"/>
                  </a:cubicBezTo>
                  <a:lnTo>
                    <a:pt x="96" y="39"/>
                  </a:lnTo>
                  <a:cubicBezTo>
                    <a:pt x="0" y="0"/>
                    <a:pt x="0" y="0"/>
                    <a:pt x="0" y="0"/>
                  </a:cubicBezTo>
                  <a:lnTo>
                    <a:pt x="0" y="0"/>
                  </a:lnTo>
                  <a:lnTo>
                    <a:pt x="58" y="97"/>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grpSp>
      <p:pic>
        <p:nvPicPr>
          <p:cNvPr id="28" name="Bildplatzhalter 27" descr="plakat_hintergrund-02-01.jpg"/>
          <p:cNvPicPr>
            <a:picLocks noGrp="1" noChangeAspect="1"/>
          </p:cNvPicPr>
          <p:nvPr>
            <p:ph type="pic" sz="quarter" idx="12"/>
          </p:nvPr>
        </p:nvPicPr>
        <p:blipFill>
          <a:blip r:embed="rId3" cstate="email">
            <a:extLst>
              <a:ext uri="{28A0092B-C50C-407E-A947-70E740481C1C}">
                <a14:useLocalDpi xmlns:a14="http://schemas.microsoft.com/office/drawing/2010/main" val="0"/>
              </a:ext>
            </a:extLst>
          </a:blip>
          <a:srcRect t="31786" b="31786"/>
          <a:stretch>
            <a:fillRect/>
          </a:stretch>
        </p:blipFill>
        <p:spPr/>
      </p:pic>
      <p:pic>
        <p:nvPicPr>
          <p:cNvPr id="30" name="Bildplatzhalter 29" descr="plakat_hintergrund-02-01.jpg"/>
          <p:cNvPicPr>
            <a:picLocks noGrp="1" noChangeAspect="1"/>
          </p:cNvPicPr>
          <p:nvPr>
            <p:ph type="pic" sz="quarter" idx="10"/>
          </p:nvPr>
        </p:nvPicPr>
        <p:blipFill>
          <a:blip r:embed="rId4" cstate="email">
            <a:extLst>
              <a:ext uri="{28A0092B-C50C-407E-A947-70E740481C1C}">
                <a14:useLocalDpi xmlns:a14="http://schemas.microsoft.com/office/drawing/2010/main" val="0"/>
              </a:ext>
            </a:extLst>
          </a:blip>
          <a:srcRect l="13898" r="13898"/>
          <a:stretch>
            <a:fillRect/>
          </a:stretch>
        </p:blipFill>
        <p:spPr/>
      </p:pic>
      <p:pic>
        <p:nvPicPr>
          <p:cNvPr id="26" name="Bildplatzhalter 25" descr="plakat_hintergrund-01.jpg"/>
          <p:cNvPicPr>
            <a:picLocks noGrp="1" noChangeAspect="1"/>
          </p:cNvPicPr>
          <p:nvPr>
            <p:ph type="pic" sz="quarter" idx="11"/>
          </p:nvPr>
        </p:nvPicPr>
        <p:blipFill>
          <a:blip r:embed="rId5" cstate="email">
            <a:extLst>
              <a:ext uri="{28A0092B-C50C-407E-A947-70E740481C1C}">
                <a14:useLocalDpi xmlns:a14="http://schemas.microsoft.com/office/drawing/2010/main" val="0"/>
              </a:ext>
            </a:extLst>
          </a:blip>
          <a:srcRect t="2367" b="2367"/>
          <a:stretch>
            <a:fillRect/>
          </a:stretch>
        </p:blipFill>
        <p:spPr>
          <a:xfrm>
            <a:off x="0" y="0"/>
            <a:ext cx="10198100" cy="13716000"/>
          </a:xfrm>
        </p:spPr>
      </p:pic>
      <p:pic>
        <p:nvPicPr>
          <p:cNvPr id="29" name="Bild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142451" y="1096546"/>
            <a:ext cx="3600000"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Bild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818220" y="12177966"/>
            <a:ext cx="4360580"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Slide Number Placeholder 2"/>
          <p:cNvSpPr txBox="1">
            <a:spLocks/>
          </p:cNvSpPr>
          <p:nvPr/>
        </p:nvSpPr>
        <p:spPr>
          <a:xfrm>
            <a:off x="-461963" y="511175"/>
            <a:ext cx="1674813" cy="730250"/>
          </a:xfrm>
          <a:prstGeom prst="roundRect">
            <a:avLst>
              <a:gd name="adj" fmla="val 10797"/>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3788C4B2-19F5-DA41-81D5-A1F179E05690}" type="slidenum">
              <a:rPr kumimoji="0" lang="en-US" sz="1800" b="0" i="0" u="none" strike="noStrike" kern="1200" cap="none" spc="0" normalizeH="0" baseline="0" noProof="0" smtClean="0">
                <a:ln>
                  <a:noFill/>
                </a:ln>
                <a:solidFill>
                  <a:schemeClr val="tx1"/>
                </a:solidFill>
                <a:effectLst/>
                <a:uLnTx/>
                <a:uFillTx/>
                <a:latin typeface="Raleway Medium" charset="0"/>
                <a:ea typeface="ＭＳ Ｐゴシック" charset="0"/>
                <a:cs typeface="ＭＳ Ｐゴシック" charset="0"/>
              </a:rPr>
              <a:pPr marL="0" marR="0" lvl="0" indent="0" algn="l" defTabSz="457200" rtl="0" eaLnBrk="1" fontAlgn="base" latinLnBrk="0" hangingPunct="1">
                <a:lnSpc>
                  <a:spcPct val="100000"/>
                </a:lnSpc>
                <a:spcBef>
                  <a:spcPct val="0"/>
                </a:spcBef>
                <a:spcAft>
                  <a:spcPct val="0"/>
                </a:spcAft>
                <a:buClrTx/>
                <a:buSzTx/>
                <a:buFontTx/>
                <a:buNone/>
                <a:tabLst/>
                <a:defRPr/>
              </a:pPr>
              <a:t>5</a:t>
            </a:fld>
            <a:endParaRPr kumimoji="0" lang="en-US" sz="1800" b="0" i="0" u="none" strike="noStrike" kern="1200" cap="none" spc="0" normalizeH="0" baseline="0" noProof="0" dirty="0">
              <a:ln>
                <a:noFill/>
              </a:ln>
              <a:solidFill>
                <a:schemeClr val="tx1"/>
              </a:solidFill>
              <a:effectLst/>
              <a:uLnTx/>
              <a:uFillTx/>
              <a:latin typeface="Raleway Medium" charset="0"/>
              <a:ea typeface="ＭＳ Ｐゴシック" charset="0"/>
              <a:cs typeface="ＭＳ Ｐゴシック" charset="0"/>
            </a:endParaRPr>
          </a:p>
        </p:txBody>
      </p:sp>
      <p:sp>
        <p:nvSpPr>
          <p:cNvPr id="32" name="Slide Number Placeholder 1"/>
          <p:cNvSpPr>
            <a:spLocks noGrp="1"/>
          </p:cNvSpPr>
          <p:nvPr>
            <p:ph type="sldNum" sz="quarter" idx="14"/>
          </p:nvPr>
        </p:nvSpPr>
        <p:spPr>
          <a:xfrm>
            <a:off x="-505326" y="511175"/>
            <a:ext cx="1674813" cy="730250"/>
          </a:xfrm>
        </p:spPr>
        <p:txBody>
          <a:bodyPr/>
          <a:lstStyle/>
          <a:p>
            <a:pPr>
              <a:defRPr/>
            </a:pPr>
            <a:fld id="{5CBE434A-4751-554D-BDD6-06A8308DFFA3}" type="slidenum">
              <a:rPr lang="en-US"/>
              <a:pPr>
                <a:defRPr/>
              </a:pPr>
              <a:t>5</a:t>
            </a:fld>
            <a:endParaRPr lang="en-US" dirty="0"/>
          </a:p>
        </p:txBody>
      </p:sp>
      <p:sp>
        <p:nvSpPr>
          <p:cNvPr id="25" name="Titel 1"/>
          <p:cNvSpPr txBox="1">
            <a:spLocks/>
          </p:cNvSpPr>
          <p:nvPr/>
        </p:nvSpPr>
        <p:spPr>
          <a:xfrm>
            <a:off x="4331369" y="818148"/>
            <a:ext cx="13379116" cy="1058780"/>
          </a:xfrm>
          <a:prstGeom prst="rect">
            <a:avLst/>
          </a:prstGeom>
        </p:spPr>
        <p:txBody>
          <a:bodyPr/>
          <a:lstStyle/>
          <a:p>
            <a:pPr marL="0" marR="0" lvl="0" indent="0" algn="ctr" defTabSz="1827213" rtl="0" eaLnBrk="1" fontAlgn="base" latinLnBrk="0" hangingPunct="1">
              <a:lnSpc>
                <a:spcPct val="90000"/>
              </a:lnSpc>
              <a:spcBef>
                <a:spcPct val="0"/>
              </a:spcBef>
              <a:spcAft>
                <a:spcPct val="0"/>
              </a:spcAft>
              <a:buClrTx/>
              <a:buSzTx/>
              <a:buFontTx/>
              <a:buNone/>
              <a:tabLst/>
              <a:defRPr/>
            </a:pPr>
            <a:r>
              <a:rPr kumimoji="0" lang="de-DE" sz="4800" b="1" i="0" u="none" strike="noStrike" kern="1200" cap="none" spc="0" normalizeH="0" baseline="0" noProof="0" dirty="0" smtClean="0">
                <a:ln>
                  <a:noFill/>
                </a:ln>
                <a:solidFill>
                  <a:schemeClr val="tx1"/>
                </a:solidFill>
                <a:effectLst/>
                <a:uLnTx/>
                <a:uFillTx/>
                <a:latin typeface="+mj-lt"/>
                <a:ea typeface="ＭＳ Ｐゴシック" charset="0"/>
                <a:cs typeface="ＭＳ Ｐゴシック" charset="0"/>
              </a:rPr>
              <a:t>Die Digitalisierung </a:t>
            </a:r>
            <a:endParaRPr kumimoji="0" lang="de-DE" sz="4800" b="1" i="0" u="none" strike="noStrike" kern="1200" cap="none" spc="0" normalizeH="0" baseline="0" noProof="0" dirty="0">
              <a:ln>
                <a:noFill/>
              </a:ln>
              <a:solidFill>
                <a:schemeClr val="tx1"/>
              </a:solidFill>
              <a:effectLst/>
              <a:uLnTx/>
              <a:uFillTx/>
              <a:latin typeface="+mj-lt"/>
              <a:ea typeface="ＭＳ Ｐゴシック" charset="0"/>
              <a:cs typeface="ＭＳ Ｐゴシック" charset="0"/>
            </a:endParaRPr>
          </a:p>
        </p:txBody>
      </p:sp>
      <p:pic>
        <p:nvPicPr>
          <p:cNvPr id="1026"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308512" y="2449758"/>
            <a:ext cx="11483687" cy="861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936709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10095850" y="-1194715"/>
            <a:ext cx="7636044" cy="7592665"/>
            <a:chOff x="3810496" y="1813942"/>
            <a:chExt cx="279400" cy="277813"/>
          </a:xfrm>
          <a:solidFill>
            <a:schemeClr val="tx2">
              <a:lumMod val="20000"/>
              <a:lumOff val="80000"/>
              <a:alpha val="5000"/>
            </a:schemeClr>
          </a:solidFill>
        </p:grpSpPr>
        <p:sp>
          <p:nvSpPr>
            <p:cNvPr id="16" name="Freeform 53"/>
            <p:cNvSpPr>
              <a:spLocks noChangeArrowheads="1"/>
            </p:cNvSpPr>
            <p:nvPr/>
          </p:nvSpPr>
          <p:spPr bwMode="auto">
            <a:xfrm>
              <a:off x="3872409" y="1883792"/>
              <a:ext cx="153987" cy="146050"/>
            </a:xfrm>
            <a:custGeom>
              <a:avLst/>
              <a:gdLst>
                <a:gd name="T0" fmla="*/ 425 w 426"/>
                <a:gd name="T1" fmla="*/ 193 h 406"/>
                <a:gd name="T2" fmla="*/ 425 w 426"/>
                <a:gd name="T3" fmla="*/ 193 h 406"/>
                <a:gd name="T4" fmla="*/ 213 w 426"/>
                <a:gd name="T5" fmla="*/ 0 h 406"/>
                <a:gd name="T6" fmla="*/ 0 w 426"/>
                <a:gd name="T7" fmla="*/ 193 h 406"/>
                <a:gd name="T8" fmla="*/ 213 w 426"/>
                <a:gd name="T9" fmla="*/ 405 h 406"/>
                <a:gd name="T10" fmla="*/ 425 w 426"/>
                <a:gd name="T11" fmla="*/ 193 h 406"/>
              </a:gdLst>
              <a:ahLst/>
              <a:cxnLst>
                <a:cxn ang="0">
                  <a:pos x="T0" y="T1"/>
                </a:cxn>
                <a:cxn ang="0">
                  <a:pos x="T2" y="T3"/>
                </a:cxn>
                <a:cxn ang="0">
                  <a:pos x="T4" y="T5"/>
                </a:cxn>
                <a:cxn ang="0">
                  <a:pos x="T6" y="T7"/>
                </a:cxn>
                <a:cxn ang="0">
                  <a:pos x="T8" y="T9"/>
                </a:cxn>
                <a:cxn ang="0">
                  <a:pos x="T10" y="T11"/>
                </a:cxn>
              </a:cxnLst>
              <a:rect l="0" t="0" r="r" b="b"/>
              <a:pathLst>
                <a:path w="426" h="406">
                  <a:moveTo>
                    <a:pt x="425" y="193"/>
                  </a:moveTo>
                  <a:lnTo>
                    <a:pt x="425" y="193"/>
                  </a:lnTo>
                  <a:cubicBezTo>
                    <a:pt x="425" y="78"/>
                    <a:pt x="328" y="0"/>
                    <a:pt x="213" y="0"/>
                  </a:cubicBezTo>
                  <a:cubicBezTo>
                    <a:pt x="97" y="0"/>
                    <a:pt x="0" y="78"/>
                    <a:pt x="0" y="193"/>
                  </a:cubicBezTo>
                  <a:cubicBezTo>
                    <a:pt x="0" y="309"/>
                    <a:pt x="97" y="405"/>
                    <a:pt x="213" y="405"/>
                  </a:cubicBezTo>
                  <a:cubicBezTo>
                    <a:pt x="328" y="405"/>
                    <a:pt x="425" y="309"/>
                    <a:pt x="425" y="193"/>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7" name="Freeform 54"/>
            <p:cNvSpPr>
              <a:spLocks noChangeArrowheads="1"/>
            </p:cNvSpPr>
            <p:nvPr/>
          </p:nvSpPr>
          <p:spPr bwMode="auto">
            <a:xfrm>
              <a:off x="3810496" y="1947292"/>
              <a:ext cx="41275" cy="20638"/>
            </a:xfrm>
            <a:custGeom>
              <a:avLst/>
              <a:gdLst>
                <a:gd name="T0" fmla="*/ 115 w 116"/>
                <a:gd name="T1" fmla="*/ 58 h 59"/>
                <a:gd name="T2" fmla="*/ 115 w 116"/>
                <a:gd name="T3" fmla="*/ 58 h 59"/>
                <a:gd name="T4" fmla="*/ 115 w 116"/>
                <a:gd name="T5" fmla="*/ 0 h 59"/>
                <a:gd name="T6" fmla="*/ 115 w 116"/>
                <a:gd name="T7" fmla="*/ 0 h 59"/>
                <a:gd name="T8" fmla="*/ 115 w 116"/>
                <a:gd name="T9" fmla="*/ 0 h 59"/>
                <a:gd name="T10" fmla="*/ 0 w 116"/>
                <a:gd name="T11" fmla="*/ 19 h 59"/>
                <a:gd name="T12" fmla="*/ 0 w 116"/>
                <a:gd name="T13" fmla="*/ 38 h 59"/>
                <a:gd name="T14" fmla="*/ 115 w 116"/>
                <a:gd name="T15" fmla="*/ 58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59">
                  <a:moveTo>
                    <a:pt x="115" y="58"/>
                  </a:moveTo>
                  <a:lnTo>
                    <a:pt x="115" y="58"/>
                  </a:lnTo>
                  <a:cubicBezTo>
                    <a:pt x="115" y="0"/>
                    <a:pt x="115" y="0"/>
                    <a:pt x="115" y="0"/>
                  </a:cubicBezTo>
                  <a:lnTo>
                    <a:pt x="115" y="0"/>
                  </a:lnTo>
                  <a:lnTo>
                    <a:pt x="115" y="0"/>
                  </a:lnTo>
                  <a:cubicBezTo>
                    <a:pt x="0" y="19"/>
                    <a:pt x="0" y="19"/>
                    <a:pt x="0" y="19"/>
                  </a:cubicBezTo>
                  <a:lnTo>
                    <a:pt x="0" y="38"/>
                  </a:lnTo>
                  <a:cubicBezTo>
                    <a:pt x="115" y="58"/>
                    <a:pt x="115" y="58"/>
                    <a:pt x="115" y="58"/>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8" name="Freeform 55"/>
            <p:cNvSpPr>
              <a:spLocks noChangeArrowheads="1"/>
            </p:cNvSpPr>
            <p:nvPr/>
          </p:nvSpPr>
          <p:spPr bwMode="auto">
            <a:xfrm>
              <a:off x="4047034" y="1947292"/>
              <a:ext cx="42862" cy="20638"/>
            </a:xfrm>
            <a:custGeom>
              <a:avLst/>
              <a:gdLst>
                <a:gd name="T0" fmla="*/ 116 w 117"/>
                <a:gd name="T1" fmla="*/ 19 h 59"/>
                <a:gd name="T2" fmla="*/ 116 w 117"/>
                <a:gd name="T3" fmla="*/ 19 h 59"/>
                <a:gd name="T4" fmla="*/ 0 w 117"/>
                <a:gd name="T5" fmla="*/ 0 h 59"/>
                <a:gd name="T6" fmla="*/ 0 w 117"/>
                <a:gd name="T7" fmla="*/ 0 h 59"/>
                <a:gd name="T8" fmla="*/ 0 w 117"/>
                <a:gd name="T9" fmla="*/ 0 h 59"/>
                <a:gd name="T10" fmla="*/ 0 w 117"/>
                <a:gd name="T11" fmla="*/ 58 h 59"/>
                <a:gd name="T12" fmla="*/ 0 w 117"/>
                <a:gd name="T13" fmla="*/ 58 h 59"/>
                <a:gd name="T14" fmla="*/ 0 w 117"/>
                <a:gd name="T15" fmla="*/ 58 h 59"/>
                <a:gd name="T16" fmla="*/ 116 w 117"/>
                <a:gd name="T17" fmla="*/ 38 h 59"/>
                <a:gd name="T18" fmla="*/ 116 w 117"/>
                <a:gd name="T19" fmla="*/ 1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59">
                  <a:moveTo>
                    <a:pt x="116" y="19"/>
                  </a:moveTo>
                  <a:lnTo>
                    <a:pt x="116" y="19"/>
                  </a:lnTo>
                  <a:cubicBezTo>
                    <a:pt x="0" y="0"/>
                    <a:pt x="0" y="0"/>
                    <a:pt x="0" y="0"/>
                  </a:cubicBezTo>
                  <a:lnTo>
                    <a:pt x="0" y="0"/>
                  </a:lnTo>
                  <a:lnTo>
                    <a:pt x="0" y="0"/>
                  </a:lnTo>
                  <a:cubicBezTo>
                    <a:pt x="0" y="58"/>
                    <a:pt x="0" y="58"/>
                    <a:pt x="0" y="58"/>
                  </a:cubicBezTo>
                  <a:lnTo>
                    <a:pt x="0" y="58"/>
                  </a:lnTo>
                  <a:lnTo>
                    <a:pt x="0" y="58"/>
                  </a:lnTo>
                  <a:cubicBezTo>
                    <a:pt x="116" y="38"/>
                    <a:pt x="116" y="38"/>
                    <a:pt x="116" y="38"/>
                  </a:cubicBezTo>
                  <a:lnTo>
                    <a:pt x="116" y="19"/>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9" name="Freeform 56"/>
            <p:cNvSpPr>
              <a:spLocks noChangeArrowheads="1"/>
            </p:cNvSpPr>
            <p:nvPr/>
          </p:nvSpPr>
          <p:spPr bwMode="auto">
            <a:xfrm>
              <a:off x="3935909" y="2050480"/>
              <a:ext cx="28575" cy="41275"/>
            </a:xfrm>
            <a:custGeom>
              <a:avLst/>
              <a:gdLst>
                <a:gd name="T0" fmla="*/ 58 w 78"/>
                <a:gd name="T1" fmla="*/ 0 h 116"/>
                <a:gd name="T2" fmla="*/ 58 w 78"/>
                <a:gd name="T3" fmla="*/ 0 h 116"/>
                <a:gd name="T4" fmla="*/ 0 w 78"/>
                <a:gd name="T5" fmla="*/ 0 h 116"/>
                <a:gd name="T6" fmla="*/ 0 w 78"/>
                <a:gd name="T7" fmla="*/ 0 h 116"/>
                <a:gd name="T8" fmla="*/ 0 w 78"/>
                <a:gd name="T9" fmla="*/ 0 h 116"/>
                <a:gd name="T10" fmla="*/ 39 w 78"/>
                <a:gd name="T11" fmla="*/ 115 h 116"/>
                <a:gd name="T12" fmla="*/ 39 w 78"/>
                <a:gd name="T13" fmla="*/ 115 h 116"/>
                <a:gd name="T14" fmla="*/ 77 w 78"/>
                <a:gd name="T15" fmla="*/ 0 h 116"/>
                <a:gd name="T16" fmla="*/ 77 w 78"/>
                <a:gd name="T17" fmla="*/ 0 h 116"/>
                <a:gd name="T18" fmla="*/ 58 w 78"/>
                <a:gd name="T1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16">
                  <a:moveTo>
                    <a:pt x="58" y="0"/>
                  </a:moveTo>
                  <a:lnTo>
                    <a:pt x="58" y="0"/>
                  </a:lnTo>
                  <a:cubicBezTo>
                    <a:pt x="0" y="0"/>
                    <a:pt x="0" y="0"/>
                    <a:pt x="0" y="0"/>
                  </a:cubicBezTo>
                  <a:lnTo>
                    <a:pt x="0" y="0"/>
                  </a:lnTo>
                  <a:lnTo>
                    <a:pt x="0" y="0"/>
                  </a:lnTo>
                  <a:cubicBezTo>
                    <a:pt x="39" y="115"/>
                    <a:pt x="39" y="115"/>
                    <a:pt x="39" y="115"/>
                  </a:cubicBezTo>
                  <a:lnTo>
                    <a:pt x="39" y="115"/>
                  </a:lnTo>
                  <a:cubicBezTo>
                    <a:pt x="77" y="0"/>
                    <a:pt x="77" y="0"/>
                    <a:pt x="77" y="0"/>
                  </a:cubicBezTo>
                  <a:lnTo>
                    <a:pt x="77" y="0"/>
                  </a:ln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0" name="Freeform 57"/>
            <p:cNvSpPr>
              <a:spLocks noChangeArrowheads="1"/>
            </p:cNvSpPr>
            <p:nvPr/>
          </p:nvSpPr>
          <p:spPr bwMode="auto">
            <a:xfrm>
              <a:off x="3935909" y="1813942"/>
              <a:ext cx="28575" cy="49213"/>
            </a:xfrm>
            <a:custGeom>
              <a:avLst/>
              <a:gdLst>
                <a:gd name="T0" fmla="*/ 0 w 78"/>
                <a:gd name="T1" fmla="*/ 135 h 136"/>
                <a:gd name="T2" fmla="*/ 0 w 78"/>
                <a:gd name="T3" fmla="*/ 135 h 136"/>
                <a:gd name="T4" fmla="*/ 58 w 78"/>
                <a:gd name="T5" fmla="*/ 135 h 136"/>
                <a:gd name="T6" fmla="*/ 77 w 78"/>
                <a:gd name="T7" fmla="*/ 135 h 136"/>
                <a:gd name="T8" fmla="*/ 77 w 78"/>
                <a:gd name="T9" fmla="*/ 135 h 136"/>
                <a:gd name="T10" fmla="*/ 39 w 78"/>
                <a:gd name="T11" fmla="*/ 19 h 136"/>
                <a:gd name="T12" fmla="*/ 39 w 78"/>
                <a:gd name="T13" fmla="*/ 19 h 136"/>
                <a:gd name="T14" fmla="*/ 0 w 78"/>
                <a:gd name="T15" fmla="*/ 135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36">
                  <a:moveTo>
                    <a:pt x="0" y="135"/>
                  </a:moveTo>
                  <a:lnTo>
                    <a:pt x="0" y="135"/>
                  </a:lnTo>
                  <a:cubicBezTo>
                    <a:pt x="58" y="135"/>
                    <a:pt x="58" y="135"/>
                    <a:pt x="58" y="135"/>
                  </a:cubicBezTo>
                  <a:lnTo>
                    <a:pt x="77" y="135"/>
                  </a:lnTo>
                  <a:lnTo>
                    <a:pt x="77" y="135"/>
                  </a:lnTo>
                  <a:cubicBezTo>
                    <a:pt x="39" y="19"/>
                    <a:pt x="39" y="19"/>
                    <a:pt x="39" y="19"/>
                  </a:cubicBezTo>
                  <a:cubicBezTo>
                    <a:pt x="39" y="0"/>
                    <a:pt x="39" y="0"/>
                    <a:pt x="39" y="19"/>
                  </a:cubicBezTo>
                  <a:cubicBezTo>
                    <a:pt x="0" y="135"/>
                    <a:pt x="0" y="135"/>
                    <a:pt x="0" y="135"/>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1" name="Freeform 58"/>
            <p:cNvSpPr>
              <a:spLocks noChangeArrowheads="1"/>
            </p:cNvSpPr>
            <p:nvPr/>
          </p:nvSpPr>
          <p:spPr bwMode="auto">
            <a:xfrm>
              <a:off x="3851771" y="2015555"/>
              <a:ext cx="34925" cy="42862"/>
            </a:xfrm>
            <a:custGeom>
              <a:avLst/>
              <a:gdLst>
                <a:gd name="T0" fmla="*/ 58 w 98"/>
                <a:gd name="T1" fmla="*/ 0 h 117"/>
                <a:gd name="T2" fmla="*/ 58 w 98"/>
                <a:gd name="T3" fmla="*/ 0 h 117"/>
                <a:gd name="T4" fmla="*/ 58 w 98"/>
                <a:gd name="T5" fmla="*/ 0 h 117"/>
                <a:gd name="T6" fmla="*/ 58 w 98"/>
                <a:gd name="T7" fmla="*/ 0 h 117"/>
                <a:gd name="T8" fmla="*/ 0 w 98"/>
                <a:gd name="T9" fmla="*/ 97 h 117"/>
                <a:gd name="T10" fmla="*/ 0 w 98"/>
                <a:gd name="T11" fmla="*/ 97 h 117"/>
                <a:gd name="T12" fmla="*/ 97 w 98"/>
                <a:gd name="T13" fmla="*/ 38 h 117"/>
                <a:gd name="T14" fmla="*/ 97 w 98"/>
                <a:gd name="T15" fmla="*/ 38 h 117"/>
                <a:gd name="T16" fmla="*/ 97 w 98"/>
                <a:gd name="T17" fmla="*/ 38 h 117"/>
                <a:gd name="T18" fmla="*/ 58 w 98"/>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17">
                  <a:moveTo>
                    <a:pt x="58" y="0"/>
                  </a:moveTo>
                  <a:lnTo>
                    <a:pt x="58" y="0"/>
                  </a:lnTo>
                  <a:lnTo>
                    <a:pt x="58" y="0"/>
                  </a:lnTo>
                  <a:lnTo>
                    <a:pt x="58" y="0"/>
                  </a:lnTo>
                  <a:cubicBezTo>
                    <a:pt x="0" y="97"/>
                    <a:pt x="0" y="97"/>
                    <a:pt x="0" y="97"/>
                  </a:cubicBezTo>
                  <a:cubicBezTo>
                    <a:pt x="0" y="97"/>
                    <a:pt x="0" y="116"/>
                    <a:pt x="0" y="97"/>
                  </a:cubicBezTo>
                  <a:cubicBezTo>
                    <a:pt x="97" y="38"/>
                    <a:pt x="97" y="38"/>
                    <a:pt x="97" y="38"/>
                  </a:cubicBezTo>
                  <a:lnTo>
                    <a:pt x="97" y="38"/>
                  </a:lnTo>
                  <a:lnTo>
                    <a:pt x="97" y="38"/>
                  </a:ln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2" name="Freeform 59"/>
            <p:cNvSpPr>
              <a:spLocks noChangeArrowheads="1"/>
            </p:cNvSpPr>
            <p:nvPr/>
          </p:nvSpPr>
          <p:spPr bwMode="auto">
            <a:xfrm>
              <a:off x="4005759" y="1856805"/>
              <a:ext cx="42862" cy="42862"/>
            </a:xfrm>
            <a:custGeom>
              <a:avLst/>
              <a:gdLst>
                <a:gd name="T0" fmla="*/ 38 w 117"/>
                <a:gd name="T1" fmla="*/ 116 h 117"/>
                <a:gd name="T2" fmla="*/ 38 w 117"/>
                <a:gd name="T3" fmla="*/ 116 h 117"/>
                <a:gd name="T4" fmla="*/ 58 w 117"/>
                <a:gd name="T5" fmla="*/ 116 h 117"/>
                <a:gd name="T6" fmla="*/ 58 w 117"/>
                <a:gd name="T7" fmla="*/ 116 h 117"/>
                <a:gd name="T8" fmla="*/ 116 w 117"/>
                <a:gd name="T9" fmla="*/ 19 h 117"/>
                <a:gd name="T10" fmla="*/ 116 w 117"/>
                <a:gd name="T11" fmla="*/ 0 h 117"/>
                <a:gd name="T12" fmla="*/ 0 w 117"/>
                <a:gd name="T13" fmla="*/ 58 h 117"/>
                <a:gd name="T14" fmla="*/ 0 w 117"/>
                <a:gd name="T15" fmla="*/ 58 h 117"/>
                <a:gd name="T16" fmla="*/ 0 w 117"/>
                <a:gd name="T17" fmla="*/ 77 h 117"/>
                <a:gd name="T18" fmla="*/ 38 w 117"/>
                <a:gd name="T19"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38" y="116"/>
                  </a:moveTo>
                  <a:lnTo>
                    <a:pt x="38" y="116"/>
                  </a:lnTo>
                  <a:cubicBezTo>
                    <a:pt x="58" y="116"/>
                    <a:pt x="58" y="116"/>
                    <a:pt x="58" y="116"/>
                  </a:cubicBezTo>
                  <a:lnTo>
                    <a:pt x="58" y="116"/>
                  </a:lnTo>
                  <a:cubicBezTo>
                    <a:pt x="116" y="19"/>
                    <a:pt x="116" y="19"/>
                    <a:pt x="116" y="19"/>
                  </a:cubicBezTo>
                  <a:cubicBezTo>
                    <a:pt x="116" y="0"/>
                    <a:pt x="116" y="0"/>
                    <a:pt x="116" y="0"/>
                  </a:cubicBezTo>
                  <a:cubicBezTo>
                    <a:pt x="0" y="58"/>
                    <a:pt x="0" y="58"/>
                    <a:pt x="0" y="58"/>
                  </a:cubicBezTo>
                  <a:lnTo>
                    <a:pt x="0" y="58"/>
                  </a:lnTo>
                  <a:cubicBezTo>
                    <a:pt x="0" y="77"/>
                    <a:pt x="0" y="77"/>
                    <a:pt x="0" y="77"/>
                  </a:cubicBezTo>
                  <a:lnTo>
                    <a:pt x="38" y="116"/>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3" name="Freeform 60"/>
            <p:cNvSpPr>
              <a:spLocks noChangeArrowheads="1"/>
            </p:cNvSpPr>
            <p:nvPr/>
          </p:nvSpPr>
          <p:spPr bwMode="auto">
            <a:xfrm>
              <a:off x="3997821" y="2015555"/>
              <a:ext cx="42863" cy="42862"/>
            </a:xfrm>
            <a:custGeom>
              <a:avLst/>
              <a:gdLst>
                <a:gd name="T0" fmla="*/ 58 w 117"/>
                <a:gd name="T1" fmla="*/ 0 h 117"/>
                <a:gd name="T2" fmla="*/ 58 w 117"/>
                <a:gd name="T3" fmla="*/ 0 h 117"/>
                <a:gd name="T4" fmla="*/ 39 w 117"/>
                <a:gd name="T5" fmla="*/ 0 h 117"/>
                <a:gd name="T6" fmla="*/ 39 w 117"/>
                <a:gd name="T7" fmla="*/ 0 h 117"/>
                <a:gd name="T8" fmla="*/ 0 w 117"/>
                <a:gd name="T9" fmla="*/ 38 h 117"/>
                <a:gd name="T10" fmla="*/ 0 w 117"/>
                <a:gd name="T11" fmla="*/ 38 h 117"/>
                <a:gd name="T12" fmla="*/ 0 w 117"/>
                <a:gd name="T13" fmla="*/ 38 h 117"/>
                <a:gd name="T14" fmla="*/ 97 w 117"/>
                <a:gd name="T15" fmla="*/ 97 h 117"/>
                <a:gd name="T16" fmla="*/ 116 w 117"/>
                <a:gd name="T17" fmla="*/ 97 h 117"/>
                <a:gd name="T18" fmla="*/ 58 w 117"/>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8" y="0"/>
                  </a:moveTo>
                  <a:lnTo>
                    <a:pt x="58" y="0"/>
                  </a:lnTo>
                  <a:cubicBezTo>
                    <a:pt x="58" y="0"/>
                    <a:pt x="58" y="0"/>
                    <a:pt x="39" y="0"/>
                  </a:cubicBezTo>
                  <a:lnTo>
                    <a:pt x="39" y="0"/>
                  </a:lnTo>
                  <a:cubicBezTo>
                    <a:pt x="0" y="38"/>
                    <a:pt x="0" y="38"/>
                    <a:pt x="0" y="38"/>
                  </a:cubicBezTo>
                  <a:lnTo>
                    <a:pt x="0" y="38"/>
                  </a:lnTo>
                  <a:lnTo>
                    <a:pt x="0" y="38"/>
                  </a:lnTo>
                  <a:cubicBezTo>
                    <a:pt x="97" y="97"/>
                    <a:pt x="97" y="97"/>
                    <a:pt x="97" y="97"/>
                  </a:cubicBezTo>
                  <a:cubicBezTo>
                    <a:pt x="116" y="116"/>
                    <a:pt x="116" y="97"/>
                    <a:pt x="116" y="97"/>
                  </a:cubicBez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4" name="Freeform 61"/>
            <p:cNvSpPr>
              <a:spLocks noChangeArrowheads="1"/>
            </p:cNvSpPr>
            <p:nvPr/>
          </p:nvSpPr>
          <p:spPr bwMode="auto">
            <a:xfrm>
              <a:off x="3845421" y="1863155"/>
              <a:ext cx="34925" cy="34925"/>
            </a:xfrm>
            <a:custGeom>
              <a:avLst/>
              <a:gdLst>
                <a:gd name="T0" fmla="*/ 58 w 97"/>
                <a:gd name="T1" fmla="*/ 97 h 98"/>
                <a:gd name="T2" fmla="*/ 58 w 97"/>
                <a:gd name="T3" fmla="*/ 97 h 98"/>
                <a:gd name="T4" fmla="*/ 58 w 97"/>
                <a:gd name="T5" fmla="*/ 97 h 98"/>
                <a:gd name="T6" fmla="*/ 58 w 97"/>
                <a:gd name="T7" fmla="*/ 97 h 98"/>
                <a:gd name="T8" fmla="*/ 96 w 97"/>
                <a:gd name="T9" fmla="*/ 58 h 98"/>
                <a:gd name="T10" fmla="*/ 96 w 97"/>
                <a:gd name="T11" fmla="*/ 39 h 98"/>
                <a:gd name="T12" fmla="*/ 96 w 97"/>
                <a:gd name="T13" fmla="*/ 39 h 98"/>
                <a:gd name="T14" fmla="*/ 0 w 97"/>
                <a:gd name="T15" fmla="*/ 0 h 98"/>
                <a:gd name="T16" fmla="*/ 0 w 97"/>
                <a:gd name="T17" fmla="*/ 0 h 98"/>
                <a:gd name="T18" fmla="*/ 58 w 97"/>
                <a:gd name="T19" fmla="*/ 9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8">
                  <a:moveTo>
                    <a:pt x="58" y="97"/>
                  </a:moveTo>
                  <a:lnTo>
                    <a:pt x="58" y="97"/>
                  </a:lnTo>
                  <a:lnTo>
                    <a:pt x="58" y="97"/>
                  </a:lnTo>
                  <a:lnTo>
                    <a:pt x="58" y="97"/>
                  </a:lnTo>
                  <a:cubicBezTo>
                    <a:pt x="96" y="58"/>
                    <a:pt x="96" y="58"/>
                    <a:pt x="96" y="58"/>
                  </a:cubicBezTo>
                  <a:cubicBezTo>
                    <a:pt x="96" y="58"/>
                    <a:pt x="96" y="58"/>
                    <a:pt x="96" y="39"/>
                  </a:cubicBezTo>
                  <a:lnTo>
                    <a:pt x="96" y="39"/>
                  </a:lnTo>
                  <a:cubicBezTo>
                    <a:pt x="0" y="0"/>
                    <a:pt x="0" y="0"/>
                    <a:pt x="0" y="0"/>
                  </a:cubicBezTo>
                  <a:lnTo>
                    <a:pt x="0" y="0"/>
                  </a:lnTo>
                  <a:lnTo>
                    <a:pt x="58" y="97"/>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grpSp>
      <p:pic>
        <p:nvPicPr>
          <p:cNvPr id="28" name="Bildplatzhalter 27" descr="plakat_hintergrund-02-01.jpg"/>
          <p:cNvPicPr>
            <a:picLocks noGrp="1" noChangeAspect="1"/>
          </p:cNvPicPr>
          <p:nvPr>
            <p:ph type="pic" sz="quarter" idx="12"/>
          </p:nvPr>
        </p:nvPicPr>
        <p:blipFill>
          <a:blip r:embed="rId3" cstate="email">
            <a:extLst>
              <a:ext uri="{28A0092B-C50C-407E-A947-70E740481C1C}">
                <a14:useLocalDpi xmlns:a14="http://schemas.microsoft.com/office/drawing/2010/main" val="0"/>
              </a:ext>
            </a:extLst>
          </a:blip>
          <a:srcRect t="31786" b="31786"/>
          <a:stretch>
            <a:fillRect/>
          </a:stretch>
        </p:blipFill>
        <p:spPr/>
      </p:pic>
      <p:pic>
        <p:nvPicPr>
          <p:cNvPr id="30" name="Bildplatzhalter 29" descr="plakat_hintergrund-02-01.jpg"/>
          <p:cNvPicPr>
            <a:picLocks noGrp="1" noChangeAspect="1"/>
          </p:cNvPicPr>
          <p:nvPr>
            <p:ph type="pic" sz="quarter" idx="10"/>
          </p:nvPr>
        </p:nvPicPr>
        <p:blipFill>
          <a:blip r:embed="rId4" cstate="email">
            <a:extLst>
              <a:ext uri="{28A0092B-C50C-407E-A947-70E740481C1C}">
                <a14:useLocalDpi xmlns:a14="http://schemas.microsoft.com/office/drawing/2010/main" val="0"/>
              </a:ext>
            </a:extLst>
          </a:blip>
          <a:srcRect l="13898" r="13898"/>
          <a:stretch>
            <a:fillRect/>
          </a:stretch>
        </p:blipFill>
        <p:spPr/>
      </p:pic>
      <p:pic>
        <p:nvPicPr>
          <p:cNvPr id="26" name="Bildplatzhalter 25" descr="plakat_hintergrund-01.jpg"/>
          <p:cNvPicPr>
            <a:picLocks noGrp="1" noChangeAspect="1"/>
          </p:cNvPicPr>
          <p:nvPr>
            <p:ph type="pic" sz="quarter" idx="11"/>
          </p:nvPr>
        </p:nvPicPr>
        <p:blipFill>
          <a:blip r:embed="rId5" cstate="email">
            <a:extLst>
              <a:ext uri="{28A0092B-C50C-407E-A947-70E740481C1C}">
                <a14:useLocalDpi xmlns:a14="http://schemas.microsoft.com/office/drawing/2010/main" val="0"/>
              </a:ext>
            </a:extLst>
          </a:blip>
          <a:srcRect t="2367" b="2367"/>
          <a:stretch>
            <a:fillRect/>
          </a:stretch>
        </p:blipFill>
        <p:spPr>
          <a:xfrm>
            <a:off x="0" y="0"/>
            <a:ext cx="10198100" cy="13716000"/>
          </a:xfrm>
        </p:spPr>
      </p:pic>
      <p:pic>
        <p:nvPicPr>
          <p:cNvPr id="29" name="Bild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142451" y="1096546"/>
            <a:ext cx="3600000"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Bild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818220" y="12177966"/>
            <a:ext cx="4360580"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Slide Number Placeholder 2"/>
          <p:cNvSpPr txBox="1">
            <a:spLocks/>
          </p:cNvSpPr>
          <p:nvPr/>
        </p:nvSpPr>
        <p:spPr>
          <a:xfrm>
            <a:off x="-461963" y="511175"/>
            <a:ext cx="1674813" cy="730250"/>
          </a:xfrm>
          <a:prstGeom prst="roundRect">
            <a:avLst>
              <a:gd name="adj" fmla="val 10797"/>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3788C4B2-19F5-DA41-81D5-A1F179E05690}" type="slidenum">
              <a:rPr kumimoji="0" lang="en-US" sz="1800" b="0" i="0" u="none" strike="noStrike" kern="1200" cap="none" spc="0" normalizeH="0" baseline="0" noProof="0" smtClean="0">
                <a:ln>
                  <a:noFill/>
                </a:ln>
                <a:solidFill>
                  <a:schemeClr val="tx1"/>
                </a:solidFill>
                <a:effectLst/>
                <a:uLnTx/>
                <a:uFillTx/>
                <a:latin typeface="Raleway Medium" charset="0"/>
                <a:ea typeface="ＭＳ Ｐゴシック" charset="0"/>
                <a:cs typeface="ＭＳ Ｐゴシック" charset="0"/>
              </a:rPr>
              <a:pPr marL="0" marR="0" lvl="0" indent="0" algn="l" defTabSz="457200" rtl="0" eaLnBrk="1" fontAlgn="base" latinLnBrk="0" hangingPunct="1">
                <a:lnSpc>
                  <a:spcPct val="100000"/>
                </a:lnSpc>
                <a:spcBef>
                  <a:spcPct val="0"/>
                </a:spcBef>
                <a:spcAft>
                  <a:spcPct val="0"/>
                </a:spcAft>
                <a:buClrTx/>
                <a:buSzTx/>
                <a:buFontTx/>
                <a:buNone/>
                <a:tabLst/>
                <a:defRPr/>
              </a:pPr>
              <a:t>6</a:t>
            </a:fld>
            <a:endParaRPr kumimoji="0" lang="en-US" sz="1800" b="0" i="0" u="none" strike="noStrike" kern="1200" cap="none" spc="0" normalizeH="0" baseline="0" noProof="0" dirty="0">
              <a:ln>
                <a:noFill/>
              </a:ln>
              <a:solidFill>
                <a:schemeClr val="tx1"/>
              </a:solidFill>
              <a:effectLst/>
              <a:uLnTx/>
              <a:uFillTx/>
              <a:latin typeface="Raleway Medium" charset="0"/>
              <a:ea typeface="ＭＳ Ｐゴシック" charset="0"/>
              <a:cs typeface="ＭＳ Ｐゴシック" charset="0"/>
            </a:endParaRPr>
          </a:p>
        </p:txBody>
      </p:sp>
      <p:sp>
        <p:nvSpPr>
          <p:cNvPr id="32" name="Slide Number Placeholder 1"/>
          <p:cNvSpPr>
            <a:spLocks noGrp="1"/>
          </p:cNvSpPr>
          <p:nvPr>
            <p:ph type="sldNum" sz="quarter" idx="14"/>
          </p:nvPr>
        </p:nvSpPr>
        <p:spPr>
          <a:xfrm>
            <a:off x="-505326" y="511175"/>
            <a:ext cx="1674813" cy="730250"/>
          </a:xfrm>
        </p:spPr>
        <p:txBody>
          <a:bodyPr/>
          <a:lstStyle/>
          <a:p>
            <a:pPr>
              <a:defRPr/>
            </a:pPr>
            <a:fld id="{5CBE434A-4751-554D-BDD6-06A8308DFFA3}" type="slidenum">
              <a:rPr lang="en-US"/>
              <a:pPr>
                <a:defRPr/>
              </a:pPr>
              <a:t>6</a:t>
            </a:fld>
            <a:endParaRPr lang="en-US" dirty="0"/>
          </a:p>
        </p:txBody>
      </p:sp>
      <p:sp>
        <p:nvSpPr>
          <p:cNvPr id="25" name="Titel 1"/>
          <p:cNvSpPr txBox="1">
            <a:spLocks/>
          </p:cNvSpPr>
          <p:nvPr/>
        </p:nvSpPr>
        <p:spPr>
          <a:xfrm>
            <a:off x="4331369" y="818148"/>
            <a:ext cx="13379116" cy="1058780"/>
          </a:xfrm>
          <a:prstGeom prst="rect">
            <a:avLst/>
          </a:prstGeom>
        </p:spPr>
        <p:txBody>
          <a:bodyPr/>
          <a:lstStyle/>
          <a:p>
            <a:pPr marL="0" marR="0" lvl="0" indent="0" algn="ctr" defTabSz="1827213" rtl="0" eaLnBrk="1" fontAlgn="base" latinLnBrk="0" hangingPunct="1">
              <a:lnSpc>
                <a:spcPct val="90000"/>
              </a:lnSpc>
              <a:spcBef>
                <a:spcPct val="0"/>
              </a:spcBef>
              <a:spcAft>
                <a:spcPct val="0"/>
              </a:spcAft>
              <a:buClrTx/>
              <a:buSzTx/>
              <a:buFontTx/>
              <a:buNone/>
              <a:tabLst/>
              <a:defRPr/>
            </a:pPr>
            <a:r>
              <a:rPr kumimoji="0" lang="de-DE" sz="4800" b="1" i="0" u="none" strike="noStrike" kern="1200" cap="none" spc="0" normalizeH="0" baseline="0" noProof="0" dirty="0" smtClean="0">
                <a:ln>
                  <a:noFill/>
                </a:ln>
                <a:solidFill>
                  <a:schemeClr val="tx1"/>
                </a:solidFill>
                <a:effectLst/>
                <a:uLnTx/>
                <a:uFillTx/>
                <a:latin typeface="+mj-lt"/>
                <a:ea typeface="ＭＳ Ｐゴシック" charset="0"/>
                <a:cs typeface="ＭＳ Ｐゴシック" charset="0"/>
              </a:rPr>
              <a:t>Die Digitalisierung </a:t>
            </a:r>
            <a:endParaRPr kumimoji="0" lang="de-DE" sz="4800" b="1" i="0" u="none" strike="noStrike" kern="1200" cap="none" spc="0" normalizeH="0" baseline="0" noProof="0" dirty="0">
              <a:ln>
                <a:noFill/>
              </a:ln>
              <a:solidFill>
                <a:schemeClr val="tx1"/>
              </a:solidFill>
              <a:effectLst/>
              <a:uLnTx/>
              <a:uFillTx/>
              <a:latin typeface="+mj-lt"/>
              <a:ea typeface="ＭＳ Ｐゴシック" charset="0"/>
              <a:cs typeface="ＭＳ Ｐゴシック" charset="0"/>
            </a:endParaRPr>
          </a:p>
        </p:txBody>
      </p:sp>
      <p:sp>
        <p:nvSpPr>
          <p:cNvPr id="33" name="Inhaltsplatzhalter 2"/>
          <p:cNvSpPr txBox="1">
            <a:spLocks/>
          </p:cNvSpPr>
          <p:nvPr/>
        </p:nvSpPr>
        <p:spPr>
          <a:xfrm>
            <a:off x="1749222" y="1876928"/>
            <a:ext cx="21713425" cy="11574379"/>
          </a:xfrm>
          <a:prstGeom prst="rect">
            <a:avLst/>
          </a:prstGeom>
        </p:spPr>
        <p:txBody>
          <a:bodyPr/>
          <a:lstStyle/>
          <a:p>
            <a:pPr marL="455613" marR="0" lvl="0" indent="-455613" algn="l" defTabSz="1827213" rtl="0" eaLnBrk="1" fontAlgn="base" latinLnBrk="0" hangingPunct="1">
              <a:lnSpc>
                <a:spcPct val="90000"/>
              </a:lnSpc>
              <a:spcBef>
                <a:spcPts val="2000"/>
              </a:spcBef>
              <a:spcAft>
                <a:spcPct val="0"/>
              </a:spcAft>
              <a:buClrTx/>
              <a:buSzTx/>
              <a:buFont typeface="Arial" charset="0"/>
              <a:buChar char="•"/>
              <a:tabLst/>
              <a:defRPr/>
            </a:pPr>
            <a:endParaRPr kumimoji="0" lang="de-DE" sz="4000" i="0" u="none" strike="noStrike" kern="1200" cap="none" spc="0" normalizeH="0" baseline="0" noProof="0" dirty="0" smtClean="0">
              <a:ln>
                <a:noFill/>
              </a:ln>
              <a:solidFill>
                <a:schemeClr val="tx1"/>
              </a:solidFill>
              <a:effectLst/>
              <a:uLnTx/>
              <a:uFillTx/>
              <a:latin typeface="+mn-lt"/>
              <a:ea typeface="ＭＳ Ｐゴシック" charset="0"/>
              <a:cs typeface="ＭＳ Ｐゴシック" charset="0"/>
            </a:endParaRPr>
          </a:p>
          <a:p>
            <a:pPr marR="0" lvl="0" algn="l" defTabSz="1827213" rtl="0" eaLnBrk="1" fontAlgn="base" latinLnBrk="0" hangingPunct="1">
              <a:lnSpc>
                <a:spcPct val="90000"/>
              </a:lnSpc>
              <a:spcBef>
                <a:spcPts val="2000"/>
              </a:spcBef>
              <a:spcAft>
                <a:spcPct val="0"/>
              </a:spcAft>
              <a:buClrTx/>
              <a:buSzTx/>
              <a:tabLst/>
              <a:defRPr/>
            </a:pPr>
            <a:endParaRPr kumimoji="0" lang="de-DE" sz="4000" i="0" u="none" strike="noStrike" kern="1200" cap="none" spc="0" normalizeH="0" baseline="0" noProof="0" dirty="0" smtClean="0">
              <a:ln>
                <a:noFill/>
              </a:ln>
              <a:solidFill>
                <a:schemeClr val="tx1"/>
              </a:solidFill>
              <a:effectLst/>
              <a:uLnTx/>
              <a:uFillTx/>
              <a:latin typeface="+mn-lt"/>
              <a:ea typeface="ＭＳ Ｐゴシック" charset="0"/>
              <a:cs typeface="ＭＳ Ｐゴシック" charset="0"/>
            </a:endParaRPr>
          </a:p>
          <a:p>
            <a:pPr marL="455613" marR="0" lvl="0" indent="-455613" defTabSz="1827213" rtl="0" eaLnBrk="1" fontAlgn="base" latinLnBrk="0" hangingPunct="1">
              <a:spcBef>
                <a:spcPts val="0"/>
              </a:spcBef>
              <a:spcAft>
                <a:spcPct val="0"/>
              </a:spcAft>
              <a:buClrTx/>
              <a:buSzTx/>
              <a:buFont typeface="Wingdings" pitchFamily="2" charset="2"/>
              <a:buChar char="v"/>
              <a:tabLst/>
              <a:defRPr/>
            </a:pPr>
            <a:r>
              <a:rPr kumimoji="0" lang="de-DE" sz="4000" i="0" u="none" strike="noStrike" kern="1200" cap="none" spc="0" normalizeH="0" baseline="0" noProof="0" dirty="0" smtClean="0">
                <a:ln>
                  <a:noFill/>
                </a:ln>
                <a:solidFill>
                  <a:schemeClr val="tx1"/>
                </a:solidFill>
                <a:effectLst/>
                <a:uLnTx/>
                <a:uFillTx/>
                <a:latin typeface="+mn-lt"/>
                <a:ea typeface="ＭＳ Ｐゴシック" charset="0"/>
                <a:cs typeface="ＭＳ Ｐゴシック" charset="0"/>
              </a:rPr>
              <a:t> </a:t>
            </a:r>
            <a:r>
              <a:rPr kumimoji="0" lang="de-DE" sz="4000" b="1" i="0" u="none" strike="noStrike" kern="1200" cap="none" spc="0" normalizeH="0" baseline="0" noProof="0" dirty="0" smtClean="0">
                <a:ln>
                  <a:noFill/>
                </a:ln>
                <a:solidFill>
                  <a:schemeClr val="tx1"/>
                </a:solidFill>
                <a:effectLst/>
                <a:uLnTx/>
                <a:uFillTx/>
                <a:latin typeface="+mn-lt"/>
              </a:rPr>
              <a:t>Im Rahmen des Förderprogramms „Gute Schule 2020“</a:t>
            </a:r>
          </a:p>
          <a:p>
            <a:pPr marL="455613" marR="0" lvl="0" indent="-455613" algn="l" defTabSz="1827213" rtl="0" eaLnBrk="1" fontAlgn="base" latinLnBrk="0" hangingPunct="1">
              <a:spcBef>
                <a:spcPts val="0"/>
              </a:spcBef>
              <a:spcAft>
                <a:spcPct val="0"/>
              </a:spcAft>
              <a:buClrTx/>
              <a:buSzTx/>
              <a:tabLst/>
              <a:defRPr/>
            </a:pPr>
            <a:r>
              <a:rPr lang="de-DE" sz="4000" b="1" dirty="0" smtClean="0">
                <a:latin typeface="+mn-lt"/>
              </a:rPr>
              <a:t>	 hat </a:t>
            </a:r>
            <a:r>
              <a:rPr kumimoji="0" lang="de-DE" sz="4000" b="1" i="0" u="none" strike="noStrike" kern="1200" cap="none" spc="0" normalizeH="0" baseline="0" noProof="0" dirty="0" smtClean="0">
                <a:ln>
                  <a:noFill/>
                </a:ln>
                <a:solidFill>
                  <a:schemeClr val="tx1"/>
                </a:solidFill>
                <a:effectLst/>
                <a:uLnTx/>
                <a:uFillTx/>
                <a:latin typeface="+mn-lt"/>
              </a:rPr>
              <a:t>der Schulträger intensiv in die digitale Ausstattung </a:t>
            </a:r>
          </a:p>
          <a:p>
            <a:pPr marL="455613" marR="0" lvl="0" indent="-455613" algn="l" defTabSz="1827213" rtl="0" eaLnBrk="1" fontAlgn="base" latinLnBrk="0" hangingPunct="1">
              <a:spcBef>
                <a:spcPts val="0"/>
              </a:spcBef>
              <a:spcAft>
                <a:spcPct val="0"/>
              </a:spcAft>
              <a:buClrTx/>
              <a:buSzTx/>
              <a:tabLst/>
              <a:defRPr/>
            </a:pPr>
            <a:r>
              <a:rPr lang="de-DE" sz="4000" b="1" dirty="0">
                <a:latin typeface="+mn-lt"/>
              </a:rPr>
              <a:t>	</a:t>
            </a:r>
            <a:r>
              <a:rPr kumimoji="0" lang="de-DE" sz="4000" b="1" i="0" u="none" strike="noStrike" kern="1200" cap="none" spc="0" normalizeH="0" baseline="0" noProof="0" dirty="0" smtClean="0">
                <a:ln>
                  <a:noFill/>
                </a:ln>
                <a:solidFill>
                  <a:schemeClr val="tx1"/>
                </a:solidFill>
                <a:effectLst/>
                <a:uLnTx/>
                <a:uFillTx/>
                <a:latin typeface="+mn-lt"/>
              </a:rPr>
              <a:t>unserer Schule investiert.</a:t>
            </a:r>
          </a:p>
          <a:p>
            <a:pPr marL="455613" marR="0" lvl="0" indent="-455613" algn="l" defTabSz="1827213" rtl="0" eaLnBrk="1" fontAlgn="base" latinLnBrk="0" hangingPunct="1">
              <a:lnSpc>
                <a:spcPct val="90000"/>
              </a:lnSpc>
              <a:spcBef>
                <a:spcPts val="2000"/>
              </a:spcBef>
              <a:spcAft>
                <a:spcPct val="0"/>
              </a:spcAft>
              <a:buClrTx/>
              <a:buSzTx/>
              <a:tabLst/>
              <a:defRPr/>
            </a:pPr>
            <a:endParaRPr kumimoji="0" lang="de-DE" sz="4000" b="1" i="0" u="none" strike="noStrike" kern="1200" cap="none" spc="0" normalizeH="0" baseline="0" noProof="0" dirty="0" smtClean="0">
              <a:ln>
                <a:noFill/>
              </a:ln>
              <a:solidFill>
                <a:schemeClr val="tx1"/>
              </a:solidFill>
              <a:effectLst/>
              <a:uLnTx/>
              <a:uFillTx/>
              <a:latin typeface="+mn-lt"/>
            </a:endParaRPr>
          </a:p>
          <a:p>
            <a:pPr marL="455613" marR="0" lvl="0" indent="-455613" algn="l" defTabSz="1827213" rtl="0" eaLnBrk="1" fontAlgn="base" latinLnBrk="0" hangingPunct="1">
              <a:spcBef>
                <a:spcPts val="0"/>
              </a:spcBef>
              <a:spcAft>
                <a:spcPct val="0"/>
              </a:spcAft>
              <a:buClrTx/>
              <a:buSzTx/>
              <a:buFont typeface="Wingdings" pitchFamily="2" charset="2"/>
              <a:buChar char="v"/>
              <a:tabLst/>
              <a:defRPr/>
            </a:pPr>
            <a:r>
              <a:rPr kumimoji="0" lang="de-DE" sz="4000" b="1" i="0" u="none" strike="noStrike" kern="1200" cap="none" spc="0" normalizeH="0" baseline="0" noProof="0" dirty="0" smtClean="0">
                <a:ln>
                  <a:noFill/>
                </a:ln>
                <a:solidFill>
                  <a:schemeClr val="tx1"/>
                </a:solidFill>
                <a:effectLst/>
                <a:uLnTx/>
                <a:uFillTx/>
                <a:latin typeface="+mn-lt"/>
              </a:rPr>
              <a:t> Das Ziel ist es, einen modernen Unterricht mit einer zeitgemäßen, </a:t>
            </a:r>
          </a:p>
          <a:p>
            <a:pPr marL="455613" marR="0" lvl="0" indent="-455613" algn="l" defTabSz="1827213" rtl="0" eaLnBrk="1" fontAlgn="base" latinLnBrk="0" hangingPunct="1">
              <a:spcBef>
                <a:spcPts val="0"/>
              </a:spcBef>
              <a:spcAft>
                <a:spcPct val="0"/>
              </a:spcAft>
              <a:buClrTx/>
              <a:buSzTx/>
              <a:tabLst/>
              <a:defRPr/>
            </a:pPr>
            <a:r>
              <a:rPr lang="de-DE" sz="4000" b="1" dirty="0" smtClean="0">
                <a:latin typeface="+mn-lt"/>
              </a:rPr>
              <a:t>    </a:t>
            </a:r>
            <a:r>
              <a:rPr kumimoji="0" lang="de-DE" sz="4000" b="1" i="0" u="none" strike="noStrike" kern="1200" cap="none" spc="0" normalizeH="0" baseline="0" noProof="0" dirty="0" smtClean="0">
                <a:ln>
                  <a:noFill/>
                </a:ln>
                <a:solidFill>
                  <a:schemeClr val="tx1"/>
                </a:solidFill>
                <a:effectLst/>
                <a:uLnTx/>
                <a:uFillTx/>
                <a:latin typeface="+mn-lt"/>
              </a:rPr>
              <a:t>digitalen Infrastruktur und</a:t>
            </a:r>
            <a:r>
              <a:rPr kumimoji="0" lang="de-DE" sz="4000" b="1" i="0" u="none" strike="noStrike" kern="1200" cap="none" spc="0" normalizeH="0" noProof="0" dirty="0" smtClean="0">
                <a:ln>
                  <a:noFill/>
                </a:ln>
                <a:solidFill>
                  <a:schemeClr val="tx1"/>
                </a:solidFill>
                <a:effectLst/>
                <a:uLnTx/>
                <a:uFillTx/>
                <a:latin typeface="+mn-lt"/>
              </a:rPr>
              <a:t> </a:t>
            </a:r>
            <a:r>
              <a:rPr kumimoji="0" lang="de-DE" sz="4000" b="1" i="0" u="none" strike="noStrike" kern="1200" cap="none" spc="0" normalizeH="0" baseline="0" noProof="0" dirty="0" smtClean="0">
                <a:ln>
                  <a:noFill/>
                </a:ln>
                <a:solidFill>
                  <a:schemeClr val="tx1"/>
                </a:solidFill>
                <a:effectLst/>
                <a:uLnTx/>
                <a:uFillTx/>
                <a:latin typeface="+mn-lt"/>
              </a:rPr>
              <a:t>Ausstattung zu ermöglichen.</a:t>
            </a:r>
          </a:p>
          <a:p>
            <a:pPr marL="0" marR="0" lvl="0" indent="0" algn="l" defTabSz="1827213" rtl="0" eaLnBrk="1" fontAlgn="base" latinLnBrk="0" hangingPunct="1">
              <a:lnSpc>
                <a:spcPct val="90000"/>
              </a:lnSpc>
              <a:spcBef>
                <a:spcPts val="2000"/>
              </a:spcBef>
              <a:spcAft>
                <a:spcPct val="0"/>
              </a:spcAft>
              <a:buClrTx/>
              <a:buSzTx/>
              <a:buFont typeface="Arial" charset="0"/>
              <a:buNone/>
              <a:tabLst/>
              <a:defRPr/>
            </a:pPr>
            <a:r>
              <a:rPr kumimoji="0" lang="de-DE" sz="4000" b="1" i="0" u="none" strike="noStrike" kern="1200" cap="none" spc="0" normalizeH="0" baseline="0" noProof="0" dirty="0" smtClean="0">
                <a:ln>
                  <a:noFill/>
                </a:ln>
                <a:solidFill>
                  <a:schemeClr val="tx1"/>
                </a:solidFill>
                <a:effectLst/>
                <a:uLnTx/>
                <a:uFillTx/>
                <a:latin typeface="+mn-lt"/>
              </a:rPr>
              <a:t>       </a:t>
            </a:r>
          </a:p>
          <a:p>
            <a:pPr marL="0" marR="0" lvl="0" indent="0" algn="l" defTabSz="1827213" rtl="0" eaLnBrk="1" fontAlgn="base" latinLnBrk="0" hangingPunct="1">
              <a:lnSpc>
                <a:spcPct val="90000"/>
              </a:lnSpc>
              <a:spcBef>
                <a:spcPts val="2000"/>
              </a:spcBef>
              <a:spcAft>
                <a:spcPct val="0"/>
              </a:spcAft>
              <a:buClrTx/>
              <a:buSzTx/>
              <a:buFont typeface="Arial" charset="0"/>
              <a:buNone/>
              <a:tabLst/>
              <a:defRPr/>
            </a:pPr>
            <a:r>
              <a:rPr kumimoji="0" lang="de-DE" sz="4000" b="1" i="0" u="none" strike="noStrike" kern="1200" cap="none" spc="0" normalizeH="0" baseline="0" noProof="0" dirty="0" smtClean="0">
                <a:ln>
                  <a:noFill/>
                </a:ln>
                <a:solidFill>
                  <a:schemeClr val="tx1"/>
                </a:solidFill>
                <a:effectLst/>
                <a:uLnTx/>
                <a:uFillTx/>
                <a:latin typeface="+mn-lt"/>
              </a:rPr>
              <a:t>Das bedeutet zur Zeit: </a:t>
            </a:r>
          </a:p>
          <a:p>
            <a:pPr marL="1370013" marR="0" lvl="1" indent="-455613" algn="l" defTabSz="1827213" rtl="0" eaLnBrk="1" fontAlgn="base" latinLnBrk="0" hangingPunct="1">
              <a:lnSpc>
                <a:spcPct val="90000"/>
              </a:lnSpc>
              <a:spcBef>
                <a:spcPts val="1000"/>
              </a:spcBef>
              <a:spcAft>
                <a:spcPct val="0"/>
              </a:spcAft>
              <a:buClrTx/>
              <a:buSzTx/>
              <a:buFont typeface="Wingdings" pitchFamily="2" charset="2"/>
              <a:buChar char="ü"/>
              <a:tabLst/>
              <a:defRPr/>
            </a:pPr>
            <a:r>
              <a:rPr kumimoji="0" lang="de-DE" sz="4000" b="1" i="0" u="none" strike="noStrike" kern="1200" cap="none" spc="0" normalizeH="0" baseline="0" noProof="0" dirty="0" smtClean="0">
                <a:ln>
                  <a:noFill/>
                </a:ln>
                <a:solidFill>
                  <a:schemeClr val="tx1"/>
                </a:solidFill>
                <a:effectLst/>
                <a:uLnTx/>
                <a:uFillTx/>
                <a:latin typeface="+mn-lt"/>
                <a:cs typeface="+mn-cs"/>
              </a:rPr>
              <a:t>eine 1:1 </a:t>
            </a:r>
            <a:r>
              <a:rPr kumimoji="0" lang="de-DE" sz="4000" b="1" i="0" u="none" strike="noStrike" kern="1200" cap="none" spc="0" normalizeH="0" baseline="0" noProof="0" dirty="0" err="1" smtClean="0">
                <a:ln>
                  <a:noFill/>
                </a:ln>
                <a:solidFill>
                  <a:schemeClr val="tx1"/>
                </a:solidFill>
                <a:effectLst/>
                <a:uLnTx/>
                <a:uFillTx/>
                <a:latin typeface="+mn-lt"/>
                <a:cs typeface="+mn-cs"/>
              </a:rPr>
              <a:t>iPad</a:t>
            </a:r>
            <a:r>
              <a:rPr kumimoji="0" lang="de-DE" sz="4000" b="1" i="0" u="none" strike="noStrike" kern="1200" cap="none" spc="0" normalizeH="0" baseline="0" noProof="0" dirty="0" smtClean="0">
                <a:ln>
                  <a:noFill/>
                </a:ln>
                <a:solidFill>
                  <a:schemeClr val="tx1"/>
                </a:solidFill>
                <a:effectLst/>
                <a:uLnTx/>
                <a:uFillTx/>
                <a:latin typeface="+mn-lt"/>
                <a:cs typeface="+mn-cs"/>
              </a:rPr>
              <a:t>-Ausstattung für alle Jahrgangsstufen</a:t>
            </a:r>
          </a:p>
          <a:p>
            <a:pPr marL="1370013" marR="0" lvl="1" indent="-455613" algn="l" defTabSz="1827213" rtl="0" eaLnBrk="1" fontAlgn="base" latinLnBrk="0" hangingPunct="1">
              <a:lnSpc>
                <a:spcPct val="90000"/>
              </a:lnSpc>
              <a:spcBef>
                <a:spcPts val="1000"/>
              </a:spcBef>
              <a:spcAft>
                <a:spcPct val="0"/>
              </a:spcAft>
              <a:buClrTx/>
              <a:buSzTx/>
              <a:buFont typeface="Wingdings" pitchFamily="2" charset="2"/>
              <a:buChar char="ü"/>
              <a:tabLst/>
              <a:defRPr/>
            </a:pPr>
            <a:r>
              <a:rPr kumimoji="0" lang="de-DE" sz="4000" b="1" i="0" u="none" strike="noStrike" kern="1200" cap="none" spc="0" normalizeH="0" baseline="0" noProof="0" dirty="0" smtClean="0">
                <a:ln>
                  <a:noFill/>
                </a:ln>
                <a:solidFill>
                  <a:schemeClr val="tx1"/>
                </a:solidFill>
                <a:effectLst/>
                <a:uLnTx/>
                <a:uFillTx/>
                <a:latin typeface="+mn-lt"/>
                <a:cs typeface="+mn-cs"/>
              </a:rPr>
              <a:t>Die Installation von Präsentationsflächen (Apple-TV) und</a:t>
            </a:r>
          </a:p>
          <a:p>
            <a:pPr marL="1370013" marR="0" lvl="1" indent="-455613" algn="l" defTabSz="1827213" rtl="0" eaLnBrk="1" fontAlgn="base" latinLnBrk="0" hangingPunct="1">
              <a:lnSpc>
                <a:spcPct val="90000"/>
              </a:lnSpc>
              <a:spcBef>
                <a:spcPts val="1000"/>
              </a:spcBef>
              <a:spcAft>
                <a:spcPct val="0"/>
              </a:spcAft>
              <a:buClrTx/>
              <a:buSzTx/>
              <a:buFont typeface="Wingdings" pitchFamily="2" charset="2"/>
              <a:buChar char="ü"/>
              <a:tabLst/>
              <a:defRPr/>
            </a:pPr>
            <a:r>
              <a:rPr kumimoji="0" lang="de-DE" sz="4000" b="1" i="0" u="none" strike="noStrike" kern="1200" cap="none" spc="0" normalizeH="0" baseline="0" noProof="0" dirty="0" smtClean="0">
                <a:ln>
                  <a:noFill/>
                </a:ln>
                <a:solidFill>
                  <a:schemeClr val="tx1"/>
                </a:solidFill>
                <a:effectLst/>
                <a:uLnTx/>
                <a:uFillTx/>
                <a:latin typeface="+mn-lt"/>
                <a:cs typeface="+mn-cs"/>
              </a:rPr>
              <a:t>eine 1:1 </a:t>
            </a:r>
            <a:r>
              <a:rPr kumimoji="0" lang="de-DE" sz="4000" b="1" i="0" u="none" strike="noStrike" kern="1200" cap="none" spc="0" normalizeH="0" baseline="0" noProof="0" dirty="0" err="1" smtClean="0">
                <a:ln>
                  <a:noFill/>
                </a:ln>
                <a:solidFill>
                  <a:schemeClr val="tx1"/>
                </a:solidFill>
                <a:effectLst/>
                <a:uLnTx/>
                <a:uFillTx/>
                <a:latin typeface="+mn-lt"/>
                <a:cs typeface="+mn-cs"/>
              </a:rPr>
              <a:t>iPad</a:t>
            </a:r>
            <a:r>
              <a:rPr kumimoji="0" lang="de-DE" sz="4000" b="1" i="0" u="none" strike="noStrike" kern="1200" cap="none" spc="0" normalizeH="0" baseline="0" noProof="0" dirty="0" smtClean="0">
                <a:ln>
                  <a:noFill/>
                </a:ln>
                <a:solidFill>
                  <a:schemeClr val="tx1"/>
                </a:solidFill>
                <a:effectLst/>
                <a:uLnTx/>
                <a:uFillTx/>
                <a:latin typeface="+mn-lt"/>
                <a:cs typeface="+mn-cs"/>
              </a:rPr>
              <a:t>-Ausstattung aller Lehrerinnen und Lehrer.</a:t>
            </a:r>
          </a:p>
          <a:p>
            <a:pPr marL="914400" marR="0" lvl="1" indent="0" algn="l" defTabSz="1827213" rtl="0" eaLnBrk="1" fontAlgn="base" latinLnBrk="0" hangingPunct="1">
              <a:lnSpc>
                <a:spcPct val="90000"/>
              </a:lnSpc>
              <a:spcBef>
                <a:spcPts val="1000"/>
              </a:spcBef>
              <a:spcAft>
                <a:spcPct val="0"/>
              </a:spcAft>
              <a:buClrTx/>
              <a:buSzTx/>
              <a:buFont typeface="Arial" charset="0"/>
              <a:buNone/>
              <a:tabLst/>
              <a:defRPr/>
            </a:pPr>
            <a:endParaRPr kumimoji="0" lang="de-DE" sz="4000" b="1" i="0" u="none" strike="noStrike" kern="1200" cap="none" spc="0" normalizeH="0" baseline="0" noProof="0" dirty="0" smtClean="0">
              <a:ln>
                <a:noFill/>
              </a:ln>
              <a:solidFill>
                <a:schemeClr val="tx1"/>
              </a:solidFill>
              <a:effectLst/>
              <a:uLnTx/>
              <a:uFillTx/>
              <a:latin typeface="+mn-lt"/>
              <a:cs typeface="+mn-cs"/>
            </a:endParaRPr>
          </a:p>
          <a:p>
            <a:pPr marL="914400" marR="0" lvl="1" indent="0" algn="l" defTabSz="1827213" rtl="0" eaLnBrk="1" fontAlgn="base" latinLnBrk="0" hangingPunct="1">
              <a:lnSpc>
                <a:spcPct val="90000"/>
              </a:lnSpc>
              <a:spcBef>
                <a:spcPts val="1000"/>
              </a:spcBef>
              <a:spcAft>
                <a:spcPct val="0"/>
              </a:spcAft>
              <a:buClrTx/>
              <a:buSzTx/>
              <a:buFont typeface="Arial" charset="0"/>
              <a:buNone/>
              <a:tabLst/>
              <a:defRPr/>
            </a:pPr>
            <a:endParaRPr kumimoji="0" lang="de-DE" sz="3200" b="1" i="0" u="none" strike="noStrike" kern="1200" cap="none" spc="0" normalizeH="0" baseline="0" noProof="0" dirty="0" smtClean="0">
              <a:ln>
                <a:noFill/>
              </a:ln>
              <a:solidFill>
                <a:schemeClr val="tx1"/>
              </a:solidFill>
              <a:effectLst/>
              <a:uLnTx/>
              <a:uFillTx/>
              <a:latin typeface="+mn-lt"/>
              <a:ea typeface="ＭＳ Ｐゴシック" charset="0"/>
              <a:cs typeface="+mn-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10095850" y="-1194715"/>
            <a:ext cx="7636044" cy="7592665"/>
            <a:chOff x="3810496" y="1813942"/>
            <a:chExt cx="279400" cy="277813"/>
          </a:xfrm>
          <a:solidFill>
            <a:schemeClr val="tx2">
              <a:lumMod val="20000"/>
              <a:lumOff val="80000"/>
              <a:alpha val="5000"/>
            </a:schemeClr>
          </a:solidFill>
        </p:grpSpPr>
        <p:sp>
          <p:nvSpPr>
            <p:cNvPr id="16" name="Freeform 53"/>
            <p:cNvSpPr>
              <a:spLocks noChangeArrowheads="1"/>
            </p:cNvSpPr>
            <p:nvPr/>
          </p:nvSpPr>
          <p:spPr bwMode="auto">
            <a:xfrm>
              <a:off x="3872409" y="1883792"/>
              <a:ext cx="153987" cy="146050"/>
            </a:xfrm>
            <a:custGeom>
              <a:avLst/>
              <a:gdLst>
                <a:gd name="T0" fmla="*/ 425 w 426"/>
                <a:gd name="T1" fmla="*/ 193 h 406"/>
                <a:gd name="T2" fmla="*/ 425 w 426"/>
                <a:gd name="T3" fmla="*/ 193 h 406"/>
                <a:gd name="T4" fmla="*/ 213 w 426"/>
                <a:gd name="T5" fmla="*/ 0 h 406"/>
                <a:gd name="T6" fmla="*/ 0 w 426"/>
                <a:gd name="T7" fmla="*/ 193 h 406"/>
                <a:gd name="T8" fmla="*/ 213 w 426"/>
                <a:gd name="T9" fmla="*/ 405 h 406"/>
                <a:gd name="T10" fmla="*/ 425 w 426"/>
                <a:gd name="T11" fmla="*/ 193 h 406"/>
              </a:gdLst>
              <a:ahLst/>
              <a:cxnLst>
                <a:cxn ang="0">
                  <a:pos x="T0" y="T1"/>
                </a:cxn>
                <a:cxn ang="0">
                  <a:pos x="T2" y="T3"/>
                </a:cxn>
                <a:cxn ang="0">
                  <a:pos x="T4" y="T5"/>
                </a:cxn>
                <a:cxn ang="0">
                  <a:pos x="T6" y="T7"/>
                </a:cxn>
                <a:cxn ang="0">
                  <a:pos x="T8" y="T9"/>
                </a:cxn>
                <a:cxn ang="0">
                  <a:pos x="T10" y="T11"/>
                </a:cxn>
              </a:cxnLst>
              <a:rect l="0" t="0" r="r" b="b"/>
              <a:pathLst>
                <a:path w="426" h="406">
                  <a:moveTo>
                    <a:pt x="425" y="193"/>
                  </a:moveTo>
                  <a:lnTo>
                    <a:pt x="425" y="193"/>
                  </a:lnTo>
                  <a:cubicBezTo>
                    <a:pt x="425" y="78"/>
                    <a:pt x="328" y="0"/>
                    <a:pt x="213" y="0"/>
                  </a:cubicBezTo>
                  <a:cubicBezTo>
                    <a:pt x="97" y="0"/>
                    <a:pt x="0" y="78"/>
                    <a:pt x="0" y="193"/>
                  </a:cubicBezTo>
                  <a:cubicBezTo>
                    <a:pt x="0" y="309"/>
                    <a:pt x="97" y="405"/>
                    <a:pt x="213" y="405"/>
                  </a:cubicBezTo>
                  <a:cubicBezTo>
                    <a:pt x="328" y="405"/>
                    <a:pt x="425" y="309"/>
                    <a:pt x="425" y="193"/>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7" name="Freeform 54"/>
            <p:cNvSpPr>
              <a:spLocks noChangeArrowheads="1"/>
            </p:cNvSpPr>
            <p:nvPr/>
          </p:nvSpPr>
          <p:spPr bwMode="auto">
            <a:xfrm>
              <a:off x="3810496" y="1947292"/>
              <a:ext cx="41275" cy="20638"/>
            </a:xfrm>
            <a:custGeom>
              <a:avLst/>
              <a:gdLst>
                <a:gd name="T0" fmla="*/ 115 w 116"/>
                <a:gd name="T1" fmla="*/ 58 h 59"/>
                <a:gd name="T2" fmla="*/ 115 w 116"/>
                <a:gd name="T3" fmla="*/ 58 h 59"/>
                <a:gd name="T4" fmla="*/ 115 w 116"/>
                <a:gd name="T5" fmla="*/ 0 h 59"/>
                <a:gd name="T6" fmla="*/ 115 w 116"/>
                <a:gd name="T7" fmla="*/ 0 h 59"/>
                <a:gd name="T8" fmla="*/ 115 w 116"/>
                <a:gd name="T9" fmla="*/ 0 h 59"/>
                <a:gd name="T10" fmla="*/ 0 w 116"/>
                <a:gd name="T11" fmla="*/ 19 h 59"/>
                <a:gd name="T12" fmla="*/ 0 w 116"/>
                <a:gd name="T13" fmla="*/ 38 h 59"/>
                <a:gd name="T14" fmla="*/ 115 w 116"/>
                <a:gd name="T15" fmla="*/ 58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59">
                  <a:moveTo>
                    <a:pt x="115" y="58"/>
                  </a:moveTo>
                  <a:lnTo>
                    <a:pt x="115" y="58"/>
                  </a:lnTo>
                  <a:cubicBezTo>
                    <a:pt x="115" y="0"/>
                    <a:pt x="115" y="0"/>
                    <a:pt x="115" y="0"/>
                  </a:cubicBezTo>
                  <a:lnTo>
                    <a:pt x="115" y="0"/>
                  </a:lnTo>
                  <a:lnTo>
                    <a:pt x="115" y="0"/>
                  </a:lnTo>
                  <a:cubicBezTo>
                    <a:pt x="0" y="19"/>
                    <a:pt x="0" y="19"/>
                    <a:pt x="0" y="19"/>
                  </a:cubicBezTo>
                  <a:lnTo>
                    <a:pt x="0" y="38"/>
                  </a:lnTo>
                  <a:cubicBezTo>
                    <a:pt x="115" y="58"/>
                    <a:pt x="115" y="58"/>
                    <a:pt x="115" y="58"/>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8" name="Freeform 55"/>
            <p:cNvSpPr>
              <a:spLocks noChangeArrowheads="1"/>
            </p:cNvSpPr>
            <p:nvPr/>
          </p:nvSpPr>
          <p:spPr bwMode="auto">
            <a:xfrm>
              <a:off x="4047034" y="1947292"/>
              <a:ext cx="42862" cy="20638"/>
            </a:xfrm>
            <a:custGeom>
              <a:avLst/>
              <a:gdLst>
                <a:gd name="T0" fmla="*/ 116 w 117"/>
                <a:gd name="T1" fmla="*/ 19 h 59"/>
                <a:gd name="T2" fmla="*/ 116 w 117"/>
                <a:gd name="T3" fmla="*/ 19 h 59"/>
                <a:gd name="T4" fmla="*/ 0 w 117"/>
                <a:gd name="T5" fmla="*/ 0 h 59"/>
                <a:gd name="T6" fmla="*/ 0 w 117"/>
                <a:gd name="T7" fmla="*/ 0 h 59"/>
                <a:gd name="T8" fmla="*/ 0 w 117"/>
                <a:gd name="T9" fmla="*/ 0 h 59"/>
                <a:gd name="T10" fmla="*/ 0 w 117"/>
                <a:gd name="T11" fmla="*/ 58 h 59"/>
                <a:gd name="T12" fmla="*/ 0 w 117"/>
                <a:gd name="T13" fmla="*/ 58 h 59"/>
                <a:gd name="T14" fmla="*/ 0 w 117"/>
                <a:gd name="T15" fmla="*/ 58 h 59"/>
                <a:gd name="T16" fmla="*/ 116 w 117"/>
                <a:gd name="T17" fmla="*/ 38 h 59"/>
                <a:gd name="T18" fmla="*/ 116 w 117"/>
                <a:gd name="T19" fmla="*/ 1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59">
                  <a:moveTo>
                    <a:pt x="116" y="19"/>
                  </a:moveTo>
                  <a:lnTo>
                    <a:pt x="116" y="19"/>
                  </a:lnTo>
                  <a:cubicBezTo>
                    <a:pt x="0" y="0"/>
                    <a:pt x="0" y="0"/>
                    <a:pt x="0" y="0"/>
                  </a:cubicBezTo>
                  <a:lnTo>
                    <a:pt x="0" y="0"/>
                  </a:lnTo>
                  <a:lnTo>
                    <a:pt x="0" y="0"/>
                  </a:lnTo>
                  <a:cubicBezTo>
                    <a:pt x="0" y="58"/>
                    <a:pt x="0" y="58"/>
                    <a:pt x="0" y="58"/>
                  </a:cubicBezTo>
                  <a:lnTo>
                    <a:pt x="0" y="58"/>
                  </a:lnTo>
                  <a:lnTo>
                    <a:pt x="0" y="58"/>
                  </a:lnTo>
                  <a:cubicBezTo>
                    <a:pt x="116" y="38"/>
                    <a:pt x="116" y="38"/>
                    <a:pt x="116" y="38"/>
                  </a:cubicBezTo>
                  <a:lnTo>
                    <a:pt x="116" y="19"/>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9" name="Freeform 56"/>
            <p:cNvSpPr>
              <a:spLocks noChangeArrowheads="1"/>
            </p:cNvSpPr>
            <p:nvPr/>
          </p:nvSpPr>
          <p:spPr bwMode="auto">
            <a:xfrm>
              <a:off x="3935909" y="2050480"/>
              <a:ext cx="28575" cy="41275"/>
            </a:xfrm>
            <a:custGeom>
              <a:avLst/>
              <a:gdLst>
                <a:gd name="T0" fmla="*/ 58 w 78"/>
                <a:gd name="T1" fmla="*/ 0 h 116"/>
                <a:gd name="T2" fmla="*/ 58 w 78"/>
                <a:gd name="T3" fmla="*/ 0 h 116"/>
                <a:gd name="T4" fmla="*/ 0 w 78"/>
                <a:gd name="T5" fmla="*/ 0 h 116"/>
                <a:gd name="T6" fmla="*/ 0 w 78"/>
                <a:gd name="T7" fmla="*/ 0 h 116"/>
                <a:gd name="T8" fmla="*/ 0 w 78"/>
                <a:gd name="T9" fmla="*/ 0 h 116"/>
                <a:gd name="T10" fmla="*/ 39 w 78"/>
                <a:gd name="T11" fmla="*/ 115 h 116"/>
                <a:gd name="T12" fmla="*/ 39 w 78"/>
                <a:gd name="T13" fmla="*/ 115 h 116"/>
                <a:gd name="T14" fmla="*/ 77 w 78"/>
                <a:gd name="T15" fmla="*/ 0 h 116"/>
                <a:gd name="T16" fmla="*/ 77 w 78"/>
                <a:gd name="T17" fmla="*/ 0 h 116"/>
                <a:gd name="T18" fmla="*/ 58 w 78"/>
                <a:gd name="T1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16">
                  <a:moveTo>
                    <a:pt x="58" y="0"/>
                  </a:moveTo>
                  <a:lnTo>
                    <a:pt x="58" y="0"/>
                  </a:lnTo>
                  <a:cubicBezTo>
                    <a:pt x="0" y="0"/>
                    <a:pt x="0" y="0"/>
                    <a:pt x="0" y="0"/>
                  </a:cubicBezTo>
                  <a:lnTo>
                    <a:pt x="0" y="0"/>
                  </a:lnTo>
                  <a:lnTo>
                    <a:pt x="0" y="0"/>
                  </a:lnTo>
                  <a:cubicBezTo>
                    <a:pt x="39" y="115"/>
                    <a:pt x="39" y="115"/>
                    <a:pt x="39" y="115"/>
                  </a:cubicBezTo>
                  <a:lnTo>
                    <a:pt x="39" y="115"/>
                  </a:lnTo>
                  <a:cubicBezTo>
                    <a:pt x="77" y="0"/>
                    <a:pt x="77" y="0"/>
                    <a:pt x="77" y="0"/>
                  </a:cubicBezTo>
                  <a:lnTo>
                    <a:pt x="77" y="0"/>
                  </a:ln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0" name="Freeform 57"/>
            <p:cNvSpPr>
              <a:spLocks noChangeArrowheads="1"/>
            </p:cNvSpPr>
            <p:nvPr/>
          </p:nvSpPr>
          <p:spPr bwMode="auto">
            <a:xfrm>
              <a:off x="3935909" y="1813942"/>
              <a:ext cx="28575" cy="49213"/>
            </a:xfrm>
            <a:custGeom>
              <a:avLst/>
              <a:gdLst>
                <a:gd name="T0" fmla="*/ 0 w 78"/>
                <a:gd name="T1" fmla="*/ 135 h 136"/>
                <a:gd name="T2" fmla="*/ 0 w 78"/>
                <a:gd name="T3" fmla="*/ 135 h 136"/>
                <a:gd name="T4" fmla="*/ 58 w 78"/>
                <a:gd name="T5" fmla="*/ 135 h 136"/>
                <a:gd name="T6" fmla="*/ 77 w 78"/>
                <a:gd name="T7" fmla="*/ 135 h 136"/>
                <a:gd name="T8" fmla="*/ 77 w 78"/>
                <a:gd name="T9" fmla="*/ 135 h 136"/>
                <a:gd name="T10" fmla="*/ 39 w 78"/>
                <a:gd name="T11" fmla="*/ 19 h 136"/>
                <a:gd name="T12" fmla="*/ 39 w 78"/>
                <a:gd name="T13" fmla="*/ 19 h 136"/>
                <a:gd name="T14" fmla="*/ 0 w 78"/>
                <a:gd name="T15" fmla="*/ 135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36">
                  <a:moveTo>
                    <a:pt x="0" y="135"/>
                  </a:moveTo>
                  <a:lnTo>
                    <a:pt x="0" y="135"/>
                  </a:lnTo>
                  <a:cubicBezTo>
                    <a:pt x="58" y="135"/>
                    <a:pt x="58" y="135"/>
                    <a:pt x="58" y="135"/>
                  </a:cubicBezTo>
                  <a:lnTo>
                    <a:pt x="77" y="135"/>
                  </a:lnTo>
                  <a:lnTo>
                    <a:pt x="77" y="135"/>
                  </a:lnTo>
                  <a:cubicBezTo>
                    <a:pt x="39" y="19"/>
                    <a:pt x="39" y="19"/>
                    <a:pt x="39" y="19"/>
                  </a:cubicBezTo>
                  <a:cubicBezTo>
                    <a:pt x="39" y="0"/>
                    <a:pt x="39" y="0"/>
                    <a:pt x="39" y="19"/>
                  </a:cubicBezTo>
                  <a:cubicBezTo>
                    <a:pt x="0" y="135"/>
                    <a:pt x="0" y="135"/>
                    <a:pt x="0" y="135"/>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1" name="Freeform 58"/>
            <p:cNvSpPr>
              <a:spLocks noChangeArrowheads="1"/>
            </p:cNvSpPr>
            <p:nvPr/>
          </p:nvSpPr>
          <p:spPr bwMode="auto">
            <a:xfrm>
              <a:off x="3851771" y="2015555"/>
              <a:ext cx="34925" cy="42862"/>
            </a:xfrm>
            <a:custGeom>
              <a:avLst/>
              <a:gdLst>
                <a:gd name="T0" fmla="*/ 58 w 98"/>
                <a:gd name="T1" fmla="*/ 0 h 117"/>
                <a:gd name="T2" fmla="*/ 58 w 98"/>
                <a:gd name="T3" fmla="*/ 0 h 117"/>
                <a:gd name="T4" fmla="*/ 58 w 98"/>
                <a:gd name="T5" fmla="*/ 0 h 117"/>
                <a:gd name="T6" fmla="*/ 58 w 98"/>
                <a:gd name="T7" fmla="*/ 0 h 117"/>
                <a:gd name="T8" fmla="*/ 0 w 98"/>
                <a:gd name="T9" fmla="*/ 97 h 117"/>
                <a:gd name="T10" fmla="*/ 0 w 98"/>
                <a:gd name="T11" fmla="*/ 97 h 117"/>
                <a:gd name="T12" fmla="*/ 97 w 98"/>
                <a:gd name="T13" fmla="*/ 38 h 117"/>
                <a:gd name="T14" fmla="*/ 97 w 98"/>
                <a:gd name="T15" fmla="*/ 38 h 117"/>
                <a:gd name="T16" fmla="*/ 97 w 98"/>
                <a:gd name="T17" fmla="*/ 38 h 117"/>
                <a:gd name="T18" fmla="*/ 58 w 98"/>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17">
                  <a:moveTo>
                    <a:pt x="58" y="0"/>
                  </a:moveTo>
                  <a:lnTo>
                    <a:pt x="58" y="0"/>
                  </a:lnTo>
                  <a:lnTo>
                    <a:pt x="58" y="0"/>
                  </a:lnTo>
                  <a:lnTo>
                    <a:pt x="58" y="0"/>
                  </a:lnTo>
                  <a:cubicBezTo>
                    <a:pt x="0" y="97"/>
                    <a:pt x="0" y="97"/>
                    <a:pt x="0" y="97"/>
                  </a:cubicBezTo>
                  <a:cubicBezTo>
                    <a:pt x="0" y="97"/>
                    <a:pt x="0" y="116"/>
                    <a:pt x="0" y="97"/>
                  </a:cubicBezTo>
                  <a:cubicBezTo>
                    <a:pt x="97" y="38"/>
                    <a:pt x="97" y="38"/>
                    <a:pt x="97" y="38"/>
                  </a:cubicBezTo>
                  <a:lnTo>
                    <a:pt x="97" y="38"/>
                  </a:lnTo>
                  <a:lnTo>
                    <a:pt x="97" y="38"/>
                  </a:ln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2" name="Freeform 59"/>
            <p:cNvSpPr>
              <a:spLocks noChangeArrowheads="1"/>
            </p:cNvSpPr>
            <p:nvPr/>
          </p:nvSpPr>
          <p:spPr bwMode="auto">
            <a:xfrm>
              <a:off x="4005759" y="1856805"/>
              <a:ext cx="42862" cy="42862"/>
            </a:xfrm>
            <a:custGeom>
              <a:avLst/>
              <a:gdLst>
                <a:gd name="T0" fmla="*/ 38 w 117"/>
                <a:gd name="T1" fmla="*/ 116 h 117"/>
                <a:gd name="T2" fmla="*/ 38 w 117"/>
                <a:gd name="T3" fmla="*/ 116 h 117"/>
                <a:gd name="T4" fmla="*/ 58 w 117"/>
                <a:gd name="T5" fmla="*/ 116 h 117"/>
                <a:gd name="T6" fmla="*/ 58 w 117"/>
                <a:gd name="T7" fmla="*/ 116 h 117"/>
                <a:gd name="T8" fmla="*/ 116 w 117"/>
                <a:gd name="T9" fmla="*/ 19 h 117"/>
                <a:gd name="T10" fmla="*/ 116 w 117"/>
                <a:gd name="T11" fmla="*/ 0 h 117"/>
                <a:gd name="T12" fmla="*/ 0 w 117"/>
                <a:gd name="T13" fmla="*/ 58 h 117"/>
                <a:gd name="T14" fmla="*/ 0 w 117"/>
                <a:gd name="T15" fmla="*/ 58 h 117"/>
                <a:gd name="T16" fmla="*/ 0 w 117"/>
                <a:gd name="T17" fmla="*/ 77 h 117"/>
                <a:gd name="T18" fmla="*/ 38 w 117"/>
                <a:gd name="T19"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38" y="116"/>
                  </a:moveTo>
                  <a:lnTo>
                    <a:pt x="38" y="116"/>
                  </a:lnTo>
                  <a:cubicBezTo>
                    <a:pt x="58" y="116"/>
                    <a:pt x="58" y="116"/>
                    <a:pt x="58" y="116"/>
                  </a:cubicBezTo>
                  <a:lnTo>
                    <a:pt x="58" y="116"/>
                  </a:lnTo>
                  <a:cubicBezTo>
                    <a:pt x="116" y="19"/>
                    <a:pt x="116" y="19"/>
                    <a:pt x="116" y="19"/>
                  </a:cubicBezTo>
                  <a:cubicBezTo>
                    <a:pt x="116" y="0"/>
                    <a:pt x="116" y="0"/>
                    <a:pt x="116" y="0"/>
                  </a:cubicBezTo>
                  <a:cubicBezTo>
                    <a:pt x="0" y="58"/>
                    <a:pt x="0" y="58"/>
                    <a:pt x="0" y="58"/>
                  </a:cubicBezTo>
                  <a:lnTo>
                    <a:pt x="0" y="58"/>
                  </a:lnTo>
                  <a:cubicBezTo>
                    <a:pt x="0" y="77"/>
                    <a:pt x="0" y="77"/>
                    <a:pt x="0" y="77"/>
                  </a:cubicBezTo>
                  <a:lnTo>
                    <a:pt x="38" y="116"/>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3" name="Freeform 60"/>
            <p:cNvSpPr>
              <a:spLocks noChangeArrowheads="1"/>
            </p:cNvSpPr>
            <p:nvPr/>
          </p:nvSpPr>
          <p:spPr bwMode="auto">
            <a:xfrm>
              <a:off x="3997821" y="2015555"/>
              <a:ext cx="42863" cy="42862"/>
            </a:xfrm>
            <a:custGeom>
              <a:avLst/>
              <a:gdLst>
                <a:gd name="T0" fmla="*/ 58 w 117"/>
                <a:gd name="T1" fmla="*/ 0 h 117"/>
                <a:gd name="T2" fmla="*/ 58 w 117"/>
                <a:gd name="T3" fmla="*/ 0 h 117"/>
                <a:gd name="T4" fmla="*/ 39 w 117"/>
                <a:gd name="T5" fmla="*/ 0 h 117"/>
                <a:gd name="T6" fmla="*/ 39 w 117"/>
                <a:gd name="T7" fmla="*/ 0 h 117"/>
                <a:gd name="T8" fmla="*/ 0 w 117"/>
                <a:gd name="T9" fmla="*/ 38 h 117"/>
                <a:gd name="T10" fmla="*/ 0 w 117"/>
                <a:gd name="T11" fmla="*/ 38 h 117"/>
                <a:gd name="T12" fmla="*/ 0 w 117"/>
                <a:gd name="T13" fmla="*/ 38 h 117"/>
                <a:gd name="T14" fmla="*/ 97 w 117"/>
                <a:gd name="T15" fmla="*/ 97 h 117"/>
                <a:gd name="T16" fmla="*/ 116 w 117"/>
                <a:gd name="T17" fmla="*/ 97 h 117"/>
                <a:gd name="T18" fmla="*/ 58 w 117"/>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8" y="0"/>
                  </a:moveTo>
                  <a:lnTo>
                    <a:pt x="58" y="0"/>
                  </a:lnTo>
                  <a:cubicBezTo>
                    <a:pt x="58" y="0"/>
                    <a:pt x="58" y="0"/>
                    <a:pt x="39" y="0"/>
                  </a:cubicBezTo>
                  <a:lnTo>
                    <a:pt x="39" y="0"/>
                  </a:lnTo>
                  <a:cubicBezTo>
                    <a:pt x="0" y="38"/>
                    <a:pt x="0" y="38"/>
                    <a:pt x="0" y="38"/>
                  </a:cubicBezTo>
                  <a:lnTo>
                    <a:pt x="0" y="38"/>
                  </a:lnTo>
                  <a:lnTo>
                    <a:pt x="0" y="38"/>
                  </a:lnTo>
                  <a:cubicBezTo>
                    <a:pt x="97" y="97"/>
                    <a:pt x="97" y="97"/>
                    <a:pt x="97" y="97"/>
                  </a:cubicBezTo>
                  <a:cubicBezTo>
                    <a:pt x="116" y="116"/>
                    <a:pt x="116" y="97"/>
                    <a:pt x="116" y="97"/>
                  </a:cubicBez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4" name="Freeform 61"/>
            <p:cNvSpPr>
              <a:spLocks noChangeArrowheads="1"/>
            </p:cNvSpPr>
            <p:nvPr/>
          </p:nvSpPr>
          <p:spPr bwMode="auto">
            <a:xfrm>
              <a:off x="3845421" y="1863155"/>
              <a:ext cx="34925" cy="34925"/>
            </a:xfrm>
            <a:custGeom>
              <a:avLst/>
              <a:gdLst>
                <a:gd name="T0" fmla="*/ 58 w 97"/>
                <a:gd name="T1" fmla="*/ 97 h 98"/>
                <a:gd name="T2" fmla="*/ 58 w 97"/>
                <a:gd name="T3" fmla="*/ 97 h 98"/>
                <a:gd name="T4" fmla="*/ 58 w 97"/>
                <a:gd name="T5" fmla="*/ 97 h 98"/>
                <a:gd name="T6" fmla="*/ 58 w 97"/>
                <a:gd name="T7" fmla="*/ 97 h 98"/>
                <a:gd name="T8" fmla="*/ 96 w 97"/>
                <a:gd name="T9" fmla="*/ 58 h 98"/>
                <a:gd name="T10" fmla="*/ 96 w 97"/>
                <a:gd name="T11" fmla="*/ 39 h 98"/>
                <a:gd name="T12" fmla="*/ 96 w 97"/>
                <a:gd name="T13" fmla="*/ 39 h 98"/>
                <a:gd name="T14" fmla="*/ 0 w 97"/>
                <a:gd name="T15" fmla="*/ 0 h 98"/>
                <a:gd name="T16" fmla="*/ 0 w 97"/>
                <a:gd name="T17" fmla="*/ 0 h 98"/>
                <a:gd name="T18" fmla="*/ 58 w 97"/>
                <a:gd name="T19" fmla="*/ 9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8">
                  <a:moveTo>
                    <a:pt x="58" y="97"/>
                  </a:moveTo>
                  <a:lnTo>
                    <a:pt x="58" y="97"/>
                  </a:lnTo>
                  <a:lnTo>
                    <a:pt x="58" y="97"/>
                  </a:lnTo>
                  <a:lnTo>
                    <a:pt x="58" y="97"/>
                  </a:lnTo>
                  <a:cubicBezTo>
                    <a:pt x="96" y="58"/>
                    <a:pt x="96" y="58"/>
                    <a:pt x="96" y="58"/>
                  </a:cubicBezTo>
                  <a:cubicBezTo>
                    <a:pt x="96" y="58"/>
                    <a:pt x="96" y="58"/>
                    <a:pt x="96" y="39"/>
                  </a:cubicBezTo>
                  <a:lnTo>
                    <a:pt x="96" y="39"/>
                  </a:lnTo>
                  <a:cubicBezTo>
                    <a:pt x="0" y="0"/>
                    <a:pt x="0" y="0"/>
                    <a:pt x="0" y="0"/>
                  </a:cubicBezTo>
                  <a:lnTo>
                    <a:pt x="0" y="0"/>
                  </a:lnTo>
                  <a:lnTo>
                    <a:pt x="58" y="97"/>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grpSp>
      <p:pic>
        <p:nvPicPr>
          <p:cNvPr id="28" name="Bildplatzhalter 27" descr="plakat_hintergrund-02-01.jpg"/>
          <p:cNvPicPr>
            <a:picLocks noGrp="1" noChangeAspect="1"/>
          </p:cNvPicPr>
          <p:nvPr>
            <p:ph type="pic" sz="quarter" idx="12"/>
          </p:nvPr>
        </p:nvPicPr>
        <p:blipFill>
          <a:blip r:embed="rId3" cstate="email">
            <a:extLst>
              <a:ext uri="{28A0092B-C50C-407E-A947-70E740481C1C}">
                <a14:useLocalDpi xmlns:a14="http://schemas.microsoft.com/office/drawing/2010/main" val="0"/>
              </a:ext>
            </a:extLst>
          </a:blip>
          <a:srcRect t="31786" b="31786"/>
          <a:stretch>
            <a:fillRect/>
          </a:stretch>
        </p:blipFill>
        <p:spPr>
          <a:xfrm>
            <a:off x="3241687" y="0"/>
            <a:ext cx="10608261" cy="5456238"/>
          </a:xfrm>
        </p:spPr>
      </p:pic>
      <p:pic>
        <p:nvPicPr>
          <p:cNvPr id="30" name="Bildplatzhalter 29" descr="plakat_hintergrund-02-01.jpg"/>
          <p:cNvPicPr>
            <a:picLocks noGrp="1" noChangeAspect="1"/>
          </p:cNvPicPr>
          <p:nvPr>
            <p:ph type="pic" sz="quarter" idx="10"/>
          </p:nvPr>
        </p:nvPicPr>
        <p:blipFill>
          <a:blip r:embed="rId4" cstate="email">
            <a:extLst>
              <a:ext uri="{28A0092B-C50C-407E-A947-70E740481C1C}">
                <a14:useLocalDpi xmlns:a14="http://schemas.microsoft.com/office/drawing/2010/main" val="0"/>
              </a:ext>
            </a:extLst>
          </a:blip>
          <a:srcRect l="13898" r="13898"/>
          <a:stretch>
            <a:fillRect/>
          </a:stretch>
        </p:blipFill>
        <p:spPr/>
      </p:pic>
      <p:pic>
        <p:nvPicPr>
          <p:cNvPr id="26" name="Bildplatzhalter 25" descr="plakat_hintergrund-01.jpg"/>
          <p:cNvPicPr>
            <a:picLocks noGrp="1" noChangeAspect="1"/>
          </p:cNvPicPr>
          <p:nvPr>
            <p:ph type="pic" sz="quarter" idx="11"/>
          </p:nvPr>
        </p:nvPicPr>
        <p:blipFill>
          <a:blip r:embed="rId5" cstate="email">
            <a:extLst>
              <a:ext uri="{28A0092B-C50C-407E-A947-70E740481C1C}">
                <a14:useLocalDpi xmlns:a14="http://schemas.microsoft.com/office/drawing/2010/main" val="0"/>
              </a:ext>
            </a:extLst>
          </a:blip>
          <a:srcRect t="2367" b="2367"/>
          <a:stretch>
            <a:fillRect/>
          </a:stretch>
        </p:blipFill>
        <p:spPr>
          <a:xfrm>
            <a:off x="0" y="0"/>
            <a:ext cx="10198100" cy="13716000"/>
          </a:xfrm>
        </p:spPr>
      </p:pic>
      <p:pic>
        <p:nvPicPr>
          <p:cNvPr id="29" name="Bild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816219" y="928103"/>
            <a:ext cx="3600000"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Bild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552696" y="10891999"/>
            <a:ext cx="4360580"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Slide Number Placeholder 2"/>
          <p:cNvSpPr txBox="1">
            <a:spLocks/>
          </p:cNvSpPr>
          <p:nvPr/>
        </p:nvSpPr>
        <p:spPr>
          <a:xfrm>
            <a:off x="-461963" y="511175"/>
            <a:ext cx="1674813" cy="730250"/>
          </a:xfrm>
          <a:prstGeom prst="roundRect">
            <a:avLst>
              <a:gd name="adj" fmla="val 10797"/>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3788C4B2-19F5-DA41-81D5-A1F179E05690}" type="slidenum">
              <a:rPr kumimoji="0" lang="en-US" sz="1800" b="0" i="0" u="none" strike="noStrike" kern="1200" cap="none" spc="0" normalizeH="0" baseline="0" noProof="0" smtClean="0">
                <a:ln>
                  <a:noFill/>
                </a:ln>
                <a:solidFill>
                  <a:schemeClr val="tx1"/>
                </a:solidFill>
                <a:effectLst/>
                <a:uLnTx/>
                <a:uFillTx/>
                <a:latin typeface="Raleway Medium" charset="0"/>
                <a:ea typeface="ＭＳ Ｐゴシック" charset="0"/>
                <a:cs typeface="ＭＳ Ｐゴシック" charset="0"/>
              </a:rPr>
              <a:pPr marL="0" marR="0" lvl="0" indent="0" algn="l" defTabSz="457200" rtl="0" eaLnBrk="1" fontAlgn="base" latinLnBrk="0" hangingPunct="1">
                <a:lnSpc>
                  <a:spcPct val="100000"/>
                </a:lnSpc>
                <a:spcBef>
                  <a:spcPct val="0"/>
                </a:spcBef>
                <a:spcAft>
                  <a:spcPct val="0"/>
                </a:spcAft>
                <a:buClrTx/>
                <a:buSzTx/>
                <a:buFontTx/>
                <a:buNone/>
                <a:tabLst/>
                <a:defRPr/>
              </a:pPr>
              <a:t>7</a:t>
            </a:fld>
            <a:endParaRPr kumimoji="0" lang="en-US" sz="1800" b="0" i="0" u="none" strike="noStrike" kern="1200" cap="none" spc="0" normalizeH="0" baseline="0" noProof="0" dirty="0">
              <a:ln>
                <a:noFill/>
              </a:ln>
              <a:solidFill>
                <a:schemeClr val="tx1"/>
              </a:solidFill>
              <a:effectLst/>
              <a:uLnTx/>
              <a:uFillTx/>
              <a:latin typeface="Raleway Medium" charset="0"/>
              <a:ea typeface="ＭＳ Ｐゴシック" charset="0"/>
              <a:cs typeface="ＭＳ Ｐゴシック" charset="0"/>
            </a:endParaRPr>
          </a:p>
        </p:txBody>
      </p:sp>
      <p:sp>
        <p:nvSpPr>
          <p:cNvPr id="32" name="Slide Number Placeholder 1"/>
          <p:cNvSpPr>
            <a:spLocks noGrp="1"/>
          </p:cNvSpPr>
          <p:nvPr>
            <p:ph type="sldNum" sz="quarter" idx="14"/>
          </p:nvPr>
        </p:nvSpPr>
        <p:spPr>
          <a:xfrm>
            <a:off x="-505326" y="511175"/>
            <a:ext cx="1674813" cy="730250"/>
          </a:xfrm>
        </p:spPr>
        <p:txBody>
          <a:bodyPr/>
          <a:lstStyle/>
          <a:p>
            <a:pPr>
              <a:defRPr/>
            </a:pPr>
            <a:fld id="{5CBE434A-4751-554D-BDD6-06A8308DFFA3}" type="slidenum">
              <a:rPr lang="en-US"/>
              <a:pPr>
                <a:defRPr/>
              </a:pPr>
              <a:t>7</a:t>
            </a:fld>
            <a:endParaRPr lang="en-US" dirty="0"/>
          </a:p>
        </p:txBody>
      </p:sp>
      <p:sp>
        <p:nvSpPr>
          <p:cNvPr id="25" name="Titel 1"/>
          <p:cNvSpPr txBox="1">
            <a:spLocks/>
          </p:cNvSpPr>
          <p:nvPr/>
        </p:nvSpPr>
        <p:spPr>
          <a:xfrm>
            <a:off x="1876924" y="794084"/>
            <a:ext cx="18023307" cy="1058780"/>
          </a:xfrm>
          <a:prstGeom prst="rect">
            <a:avLst/>
          </a:prstGeom>
        </p:spPr>
        <p:txBody>
          <a:bodyPr/>
          <a:lstStyle/>
          <a:p>
            <a:pPr marL="0" marR="0" lvl="0" indent="0" algn="ctr" defTabSz="1827213" rtl="0" eaLnBrk="1" fontAlgn="base" latinLnBrk="0" hangingPunct="1">
              <a:lnSpc>
                <a:spcPct val="90000"/>
              </a:lnSpc>
              <a:spcBef>
                <a:spcPct val="0"/>
              </a:spcBef>
              <a:spcAft>
                <a:spcPct val="0"/>
              </a:spcAft>
              <a:buClrTx/>
              <a:buSzTx/>
              <a:buFontTx/>
              <a:buNone/>
              <a:tabLst/>
              <a:defRPr/>
            </a:pPr>
            <a:r>
              <a:rPr kumimoji="0" lang="de-DE" sz="4800" b="1" i="0" u="none" strike="noStrike" kern="1200" cap="none" spc="0" normalizeH="0" baseline="0" noProof="0" dirty="0" smtClean="0">
                <a:ln>
                  <a:noFill/>
                </a:ln>
                <a:solidFill>
                  <a:schemeClr val="tx1"/>
                </a:solidFill>
                <a:effectLst/>
                <a:uLnTx/>
                <a:uFillTx/>
                <a:latin typeface="+mj-lt"/>
                <a:ea typeface="ＭＳ Ｐゴシック" charset="0"/>
                <a:cs typeface="ＭＳ Ｐゴシック" charset="0"/>
              </a:rPr>
              <a:t>Die Digitalisierung - das Leitbild unserer Schule </a:t>
            </a:r>
            <a:endParaRPr kumimoji="0" lang="de-DE" sz="4800" b="1" i="0" u="none" strike="noStrike" kern="1200" cap="none" spc="0" normalizeH="0" baseline="0" noProof="0" dirty="0">
              <a:ln>
                <a:noFill/>
              </a:ln>
              <a:solidFill>
                <a:schemeClr val="tx1"/>
              </a:solidFill>
              <a:effectLst/>
              <a:uLnTx/>
              <a:uFillTx/>
              <a:latin typeface="+mj-lt"/>
              <a:ea typeface="ＭＳ Ｐゴシック" charset="0"/>
              <a:cs typeface="ＭＳ Ｐゴシック" charset="0"/>
            </a:endParaRPr>
          </a:p>
        </p:txBody>
      </p:sp>
      <p:sp>
        <p:nvSpPr>
          <p:cNvPr id="33" name="Inhaltsplatzhalter 2"/>
          <p:cNvSpPr txBox="1">
            <a:spLocks/>
          </p:cNvSpPr>
          <p:nvPr/>
        </p:nvSpPr>
        <p:spPr>
          <a:xfrm>
            <a:off x="1675964" y="1852863"/>
            <a:ext cx="21713425" cy="11574379"/>
          </a:xfrm>
          <a:prstGeom prst="rect">
            <a:avLst/>
          </a:prstGeom>
        </p:spPr>
        <p:txBody>
          <a:bodyPr/>
          <a:lstStyle/>
          <a:p>
            <a:pPr marL="914400" marR="0" lvl="1" indent="0" algn="l" defTabSz="1827213" rtl="0" eaLnBrk="1" fontAlgn="base" latinLnBrk="0" hangingPunct="1">
              <a:lnSpc>
                <a:spcPct val="90000"/>
              </a:lnSpc>
              <a:spcBef>
                <a:spcPts val="1000"/>
              </a:spcBef>
              <a:spcAft>
                <a:spcPct val="0"/>
              </a:spcAft>
              <a:buClrTx/>
              <a:buSzTx/>
              <a:buFont typeface="Arial" charset="0"/>
              <a:buNone/>
              <a:tabLst/>
              <a:defRPr/>
            </a:pPr>
            <a:endParaRPr kumimoji="0" lang="de-DE" sz="3200" b="1" i="0" u="none" strike="noStrike" kern="1200" cap="none" spc="0" normalizeH="0" baseline="0" noProof="0" dirty="0" smtClean="0">
              <a:ln>
                <a:noFill/>
              </a:ln>
              <a:solidFill>
                <a:schemeClr val="tx1"/>
              </a:solidFill>
              <a:effectLst/>
              <a:uLnTx/>
              <a:uFillTx/>
              <a:latin typeface="+mn-lt"/>
              <a:ea typeface="ＭＳ Ｐゴシック" charset="0"/>
              <a:cs typeface="+mn-cs"/>
            </a:endParaRPr>
          </a:p>
        </p:txBody>
      </p:sp>
      <p:sp>
        <p:nvSpPr>
          <p:cNvPr id="34" name="Rechteck 33"/>
          <p:cNvSpPr/>
          <p:nvPr/>
        </p:nvSpPr>
        <p:spPr>
          <a:xfrm>
            <a:off x="3416969" y="1940819"/>
            <a:ext cx="14486021" cy="10556736"/>
          </a:xfrm>
          <a:prstGeom prst="rect">
            <a:avLst/>
          </a:prstGeom>
        </p:spPr>
        <p:txBody>
          <a:bodyPr wrap="square">
            <a:spAutoFit/>
          </a:bodyPr>
          <a:lstStyle/>
          <a:p>
            <a:pPr>
              <a:buFont typeface="Wingdings" pitchFamily="2" charset="2"/>
              <a:buChar char="v"/>
            </a:pPr>
            <a:r>
              <a:rPr lang="de-DE" sz="4000" dirty="0" smtClean="0"/>
              <a:t> </a:t>
            </a:r>
            <a:r>
              <a:rPr lang="de-DE" sz="4000" b="1" dirty="0" smtClean="0"/>
              <a:t>Das Leitbild der Schule folgt der Überzeugung, dass es unser zentraler Bildungsauftrag ist, die heutige Medienbegeisterung der Jugendlichen zu unterstützen und zu begleiten, so dass sie im Sinne eines auf die Lebenswelt bezogenen Unterrichts produktiv genutzt werden kann.</a:t>
            </a:r>
          </a:p>
          <a:p>
            <a:endParaRPr lang="de-DE" sz="4000" b="1" dirty="0" smtClean="0"/>
          </a:p>
          <a:p>
            <a:pPr>
              <a:buFont typeface="Wingdings" pitchFamily="2" charset="2"/>
              <a:buChar char="v"/>
            </a:pPr>
            <a:r>
              <a:rPr lang="de-DE" sz="4000" b="1" dirty="0" smtClean="0"/>
              <a:t> Hierbei vermitteln wir unseren Schülerinnen und Schülern die erforderlichen Schlüsselqualifikationen für eine erfolgreiche schulische und berufliche Orientierung, gesellschaftliche Partizipation und ein selbstbestimmtes, mündiges Leben.</a:t>
            </a:r>
          </a:p>
          <a:p>
            <a:endParaRPr lang="de-DE" sz="4000" b="1" dirty="0" smtClean="0"/>
          </a:p>
          <a:p>
            <a:pPr>
              <a:buFont typeface="Wingdings" pitchFamily="2" charset="2"/>
              <a:buChar char="v"/>
            </a:pPr>
            <a:r>
              <a:rPr lang="de-DE" sz="4000" b="1" dirty="0" smtClean="0"/>
              <a:t> Durch Fortbildungen, u.a. durch die Begleitung der Bertelsmann Stiftung im Rahmen von „#</a:t>
            </a:r>
            <a:r>
              <a:rPr lang="de-DE" sz="4000" b="1" dirty="0" err="1" smtClean="0"/>
              <a:t>SchuleDigitaleBildung</a:t>
            </a:r>
            <a:r>
              <a:rPr lang="de-DE" sz="4000" b="1" dirty="0" smtClean="0"/>
              <a:t>“, hat sich das Kollegium fortlaufend engagiert auf diesen Prozess vorbereitet.</a:t>
            </a:r>
            <a:endParaRPr lang="de-DE" sz="4000" b="1"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4"/>
          <p:cNvGrpSpPr/>
          <p:nvPr/>
        </p:nvGrpSpPr>
        <p:grpSpPr>
          <a:xfrm>
            <a:off x="10095850" y="-1194715"/>
            <a:ext cx="7636044" cy="7592665"/>
            <a:chOff x="3810496" y="1813942"/>
            <a:chExt cx="279400" cy="277813"/>
          </a:xfrm>
          <a:solidFill>
            <a:schemeClr val="tx2">
              <a:lumMod val="20000"/>
              <a:lumOff val="80000"/>
              <a:alpha val="5000"/>
            </a:schemeClr>
          </a:solidFill>
        </p:grpSpPr>
        <p:sp>
          <p:nvSpPr>
            <p:cNvPr id="16" name="Freeform 53"/>
            <p:cNvSpPr>
              <a:spLocks noChangeArrowheads="1"/>
            </p:cNvSpPr>
            <p:nvPr/>
          </p:nvSpPr>
          <p:spPr bwMode="auto">
            <a:xfrm>
              <a:off x="3872409" y="1883792"/>
              <a:ext cx="153987" cy="146050"/>
            </a:xfrm>
            <a:custGeom>
              <a:avLst/>
              <a:gdLst>
                <a:gd name="T0" fmla="*/ 425 w 426"/>
                <a:gd name="T1" fmla="*/ 193 h 406"/>
                <a:gd name="T2" fmla="*/ 425 w 426"/>
                <a:gd name="T3" fmla="*/ 193 h 406"/>
                <a:gd name="T4" fmla="*/ 213 w 426"/>
                <a:gd name="T5" fmla="*/ 0 h 406"/>
                <a:gd name="T6" fmla="*/ 0 w 426"/>
                <a:gd name="T7" fmla="*/ 193 h 406"/>
                <a:gd name="T8" fmla="*/ 213 w 426"/>
                <a:gd name="T9" fmla="*/ 405 h 406"/>
                <a:gd name="T10" fmla="*/ 425 w 426"/>
                <a:gd name="T11" fmla="*/ 193 h 406"/>
              </a:gdLst>
              <a:ahLst/>
              <a:cxnLst>
                <a:cxn ang="0">
                  <a:pos x="T0" y="T1"/>
                </a:cxn>
                <a:cxn ang="0">
                  <a:pos x="T2" y="T3"/>
                </a:cxn>
                <a:cxn ang="0">
                  <a:pos x="T4" y="T5"/>
                </a:cxn>
                <a:cxn ang="0">
                  <a:pos x="T6" y="T7"/>
                </a:cxn>
                <a:cxn ang="0">
                  <a:pos x="T8" y="T9"/>
                </a:cxn>
                <a:cxn ang="0">
                  <a:pos x="T10" y="T11"/>
                </a:cxn>
              </a:cxnLst>
              <a:rect l="0" t="0" r="r" b="b"/>
              <a:pathLst>
                <a:path w="426" h="406">
                  <a:moveTo>
                    <a:pt x="425" y="193"/>
                  </a:moveTo>
                  <a:lnTo>
                    <a:pt x="425" y="193"/>
                  </a:lnTo>
                  <a:cubicBezTo>
                    <a:pt x="425" y="78"/>
                    <a:pt x="328" y="0"/>
                    <a:pt x="213" y="0"/>
                  </a:cubicBezTo>
                  <a:cubicBezTo>
                    <a:pt x="97" y="0"/>
                    <a:pt x="0" y="78"/>
                    <a:pt x="0" y="193"/>
                  </a:cubicBezTo>
                  <a:cubicBezTo>
                    <a:pt x="0" y="309"/>
                    <a:pt x="97" y="405"/>
                    <a:pt x="213" y="405"/>
                  </a:cubicBezTo>
                  <a:cubicBezTo>
                    <a:pt x="328" y="405"/>
                    <a:pt x="425" y="309"/>
                    <a:pt x="425" y="193"/>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7" name="Freeform 54"/>
            <p:cNvSpPr>
              <a:spLocks noChangeArrowheads="1"/>
            </p:cNvSpPr>
            <p:nvPr/>
          </p:nvSpPr>
          <p:spPr bwMode="auto">
            <a:xfrm>
              <a:off x="3810496" y="1947292"/>
              <a:ext cx="41275" cy="20638"/>
            </a:xfrm>
            <a:custGeom>
              <a:avLst/>
              <a:gdLst>
                <a:gd name="T0" fmla="*/ 115 w 116"/>
                <a:gd name="T1" fmla="*/ 58 h 59"/>
                <a:gd name="T2" fmla="*/ 115 w 116"/>
                <a:gd name="T3" fmla="*/ 58 h 59"/>
                <a:gd name="T4" fmla="*/ 115 w 116"/>
                <a:gd name="T5" fmla="*/ 0 h 59"/>
                <a:gd name="T6" fmla="*/ 115 w 116"/>
                <a:gd name="T7" fmla="*/ 0 h 59"/>
                <a:gd name="T8" fmla="*/ 115 w 116"/>
                <a:gd name="T9" fmla="*/ 0 h 59"/>
                <a:gd name="T10" fmla="*/ 0 w 116"/>
                <a:gd name="T11" fmla="*/ 19 h 59"/>
                <a:gd name="T12" fmla="*/ 0 w 116"/>
                <a:gd name="T13" fmla="*/ 38 h 59"/>
                <a:gd name="T14" fmla="*/ 115 w 116"/>
                <a:gd name="T15" fmla="*/ 58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59">
                  <a:moveTo>
                    <a:pt x="115" y="58"/>
                  </a:moveTo>
                  <a:lnTo>
                    <a:pt x="115" y="58"/>
                  </a:lnTo>
                  <a:cubicBezTo>
                    <a:pt x="115" y="0"/>
                    <a:pt x="115" y="0"/>
                    <a:pt x="115" y="0"/>
                  </a:cubicBezTo>
                  <a:lnTo>
                    <a:pt x="115" y="0"/>
                  </a:lnTo>
                  <a:lnTo>
                    <a:pt x="115" y="0"/>
                  </a:lnTo>
                  <a:cubicBezTo>
                    <a:pt x="0" y="19"/>
                    <a:pt x="0" y="19"/>
                    <a:pt x="0" y="19"/>
                  </a:cubicBezTo>
                  <a:lnTo>
                    <a:pt x="0" y="38"/>
                  </a:lnTo>
                  <a:cubicBezTo>
                    <a:pt x="115" y="58"/>
                    <a:pt x="115" y="58"/>
                    <a:pt x="115" y="58"/>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8" name="Freeform 55"/>
            <p:cNvSpPr>
              <a:spLocks noChangeArrowheads="1"/>
            </p:cNvSpPr>
            <p:nvPr/>
          </p:nvSpPr>
          <p:spPr bwMode="auto">
            <a:xfrm>
              <a:off x="4047034" y="1947292"/>
              <a:ext cx="42862" cy="20638"/>
            </a:xfrm>
            <a:custGeom>
              <a:avLst/>
              <a:gdLst>
                <a:gd name="T0" fmla="*/ 116 w 117"/>
                <a:gd name="T1" fmla="*/ 19 h 59"/>
                <a:gd name="T2" fmla="*/ 116 w 117"/>
                <a:gd name="T3" fmla="*/ 19 h 59"/>
                <a:gd name="T4" fmla="*/ 0 w 117"/>
                <a:gd name="T5" fmla="*/ 0 h 59"/>
                <a:gd name="T6" fmla="*/ 0 w 117"/>
                <a:gd name="T7" fmla="*/ 0 h 59"/>
                <a:gd name="T8" fmla="*/ 0 w 117"/>
                <a:gd name="T9" fmla="*/ 0 h 59"/>
                <a:gd name="T10" fmla="*/ 0 w 117"/>
                <a:gd name="T11" fmla="*/ 58 h 59"/>
                <a:gd name="T12" fmla="*/ 0 w 117"/>
                <a:gd name="T13" fmla="*/ 58 h 59"/>
                <a:gd name="T14" fmla="*/ 0 w 117"/>
                <a:gd name="T15" fmla="*/ 58 h 59"/>
                <a:gd name="T16" fmla="*/ 116 w 117"/>
                <a:gd name="T17" fmla="*/ 38 h 59"/>
                <a:gd name="T18" fmla="*/ 116 w 117"/>
                <a:gd name="T19" fmla="*/ 1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59">
                  <a:moveTo>
                    <a:pt x="116" y="19"/>
                  </a:moveTo>
                  <a:lnTo>
                    <a:pt x="116" y="19"/>
                  </a:lnTo>
                  <a:cubicBezTo>
                    <a:pt x="0" y="0"/>
                    <a:pt x="0" y="0"/>
                    <a:pt x="0" y="0"/>
                  </a:cubicBezTo>
                  <a:lnTo>
                    <a:pt x="0" y="0"/>
                  </a:lnTo>
                  <a:lnTo>
                    <a:pt x="0" y="0"/>
                  </a:lnTo>
                  <a:cubicBezTo>
                    <a:pt x="0" y="58"/>
                    <a:pt x="0" y="58"/>
                    <a:pt x="0" y="58"/>
                  </a:cubicBezTo>
                  <a:lnTo>
                    <a:pt x="0" y="58"/>
                  </a:lnTo>
                  <a:lnTo>
                    <a:pt x="0" y="58"/>
                  </a:lnTo>
                  <a:cubicBezTo>
                    <a:pt x="116" y="38"/>
                    <a:pt x="116" y="38"/>
                    <a:pt x="116" y="38"/>
                  </a:cubicBezTo>
                  <a:lnTo>
                    <a:pt x="116" y="19"/>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9" name="Freeform 56"/>
            <p:cNvSpPr>
              <a:spLocks noChangeArrowheads="1"/>
            </p:cNvSpPr>
            <p:nvPr/>
          </p:nvSpPr>
          <p:spPr bwMode="auto">
            <a:xfrm>
              <a:off x="3935909" y="2050480"/>
              <a:ext cx="28575" cy="41275"/>
            </a:xfrm>
            <a:custGeom>
              <a:avLst/>
              <a:gdLst>
                <a:gd name="T0" fmla="*/ 58 w 78"/>
                <a:gd name="T1" fmla="*/ 0 h 116"/>
                <a:gd name="T2" fmla="*/ 58 w 78"/>
                <a:gd name="T3" fmla="*/ 0 h 116"/>
                <a:gd name="T4" fmla="*/ 0 w 78"/>
                <a:gd name="T5" fmla="*/ 0 h 116"/>
                <a:gd name="T6" fmla="*/ 0 w 78"/>
                <a:gd name="T7" fmla="*/ 0 h 116"/>
                <a:gd name="T8" fmla="*/ 0 w 78"/>
                <a:gd name="T9" fmla="*/ 0 h 116"/>
                <a:gd name="T10" fmla="*/ 39 w 78"/>
                <a:gd name="T11" fmla="*/ 115 h 116"/>
                <a:gd name="T12" fmla="*/ 39 w 78"/>
                <a:gd name="T13" fmla="*/ 115 h 116"/>
                <a:gd name="T14" fmla="*/ 77 w 78"/>
                <a:gd name="T15" fmla="*/ 0 h 116"/>
                <a:gd name="T16" fmla="*/ 77 w 78"/>
                <a:gd name="T17" fmla="*/ 0 h 116"/>
                <a:gd name="T18" fmla="*/ 58 w 78"/>
                <a:gd name="T1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16">
                  <a:moveTo>
                    <a:pt x="58" y="0"/>
                  </a:moveTo>
                  <a:lnTo>
                    <a:pt x="58" y="0"/>
                  </a:lnTo>
                  <a:cubicBezTo>
                    <a:pt x="0" y="0"/>
                    <a:pt x="0" y="0"/>
                    <a:pt x="0" y="0"/>
                  </a:cubicBezTo>
                  <a:lnTo>
                    <a:pt x="0" y="0"/>
                  </a:lnTo>
                  <a:lnTo>
                    <a:pt x="0" y="0"/>
                  </a:lnTo>
                  <a:cubicBezTo>
                    <a:pt x="39" y="115"/>
                    <a:pt x="39" y="115"/>
                    <a:pt x="39" y="115"/>
                  </a:cubicBezTo>
                  <a:lnTo>
                    <a:pt x="39" y="115"/>
                  </a:lnTo>
                  <a:cubicBezTo>
                    <a:pt x="77" y="0"/>
                    <a:pt x="77" y="0"/>
                    <a:pt x="77" y="0"/>
                  </a:cubicBezTo>
                  <a:lnTo>
                    <a:pt x="77" y="0"/>
                  </a:ln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0" name="Freeform 57"/>
            <p:cNvSpPr>
              <a:spLocks noChangeArrowheads="1"/>
            </p:cNvSpPr>
            <p:nvPr/>
          </p:nvSpPr>
          <p:spPr bwMode="auto">
            <a:xfrm>
              <a:off x="3935909" y="1813942"/>
              <a:ext cx="28575" cy="49213"/>
            </a:xfrm>
            <a:custGeom>
              <a:avLst/>
              <a:gdLst>
                <a:gd name="T0" fmla="*/ 0 w 78"/>
                <a:gd name="T1" fmla="*/ 135 h 136"/>
                <a:gd name="T2" fmla="*/ 0 w 78"/>
                <a:gd name="T3" fmla="*/ 135 h 136"/>
                <a:gd name="T4" fmla="*/ 58 w 78"/>
                <a:gd name="T5" fmla="*/ 135 h 136"/>
                <a:gd name="T6" fmla="*/ 77 w 78"/>
                <a:gd name="T7" fmla="*/ 135 h 136"/>
                <a:gd name="T8" fmla="*/ 77 w 78"/>
                <a:gd name="T9" fmla="*/ 135 h 136"/>
                <a:gd name="T10" fmla="*/ 39 w 78"/>
                <a:gd name="T11" fmla="*/ 19 h 136"/>
                <a:gd name="T12" fmla="*/ 39 w 78"/>
                <a:gd name="T13" fmla="*/ 19 h 136"/>
                <a:gd name="T14" fmla="*/ 0 w 78"/>
                <a:gd name="T15" fmla="*/ 135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36">
                  <a:moveTo>
                    <a:pt x="0" y="135"/>
                  </a:moveTo>
                  <a:lnTo>
                    <a:pt x="0" y="135"/>
                  </a:lnTo>
                  <a:cubicBezTo>
                    <a:pt x="58" y="135"/>
                    <a:pt x="58" y="135"/>
                    <a:pt x="58" y="135"/>
                  </a:cubicBezTo>
                  <a:lnTo>
                    <a:pt x="77" y="135"/>
                  </a:lnTo>
                  <a:lnTo>
                    <a:pt x="77" y="135"/>
                  </a:lnTo>
                  <a:cubicBezTo>
                    <a:pt x="39" y="19"/>
                    <a:pt x="39" y="19"/>
                    <a:pt x="39" y="19"/>
                  </a:cubicBezTo>
                  <a:cubicBezTo>
                    <a:pt x="39" y="0"/>
                    <a:pt x="39" y="0"/>
                    <a:pt x="39" y="19"/>
                  </a:cubicBezTo>
                  <a:cubicBezTo>
                    <a:pt x="0" y="135"/>
                    <a:pt x="0" y="135"/>
                    <a:pt x="0" y="135"/>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1" name="Freeform 58"/>
            <p:cNvSpPr>
              <a:spLocks noChangeArrowheads="1"/>
            </p:cNvSpPr>
            <p:nvPr/>
          </p:nvSpPr>
          <p:spPr bwMode="auto">
            <a:xfrm>
              <a:off x="3851771" y="2015555"/>
              <a:ext cx="34925" cy="42862"/>
            </a:xfrm>
            <a:custGeom>
              <a:avLst/>
              <a:gdLst>
                <a:gd name="T0" fmla="*/ 58 w 98"/>
                <a:gd name="T1" fmla="*/ 0 h 117"/>
                <a:gd name="T2" fmla="*/ 58 w 98"/>
                <a:gd name="T3" fmla="*/ 0 h 117"/>
                <a:gd name="T4" fmla="*/ 58 w 98"/>
                <a:gd name="T5" fmla="*/ 0 h 117"/>
                <a:gd name="T6" fmla="*/ 58 w 98"/>
                <a:gd name="T7" fmla="*/ 0 h 117"/>
                <a:gd name="T8" fmla="*/ 0 w 98"/>
                <a:gd name="T9" fmla="*/ 97 h 117"/>
                <a:gd name="T10" fmla="*/ 0 w 98"/>
                <a:gd name="T11" fmla="*/ 97 h 117"/>
                <a:gd name="T12" fmla="*/ 97 w 98"/>
                <a:gd name="T13" fmla="*/ 38 h 117"/>
                <a:gd name="T14" fmla="*/ 97 w 98"/>
                <a:gd name="T15" fmla="*/ 38 h 117"/>
                <a:gd name="T16" fmla="*/ 97 w 98"/>
                <a:gd name="T17" fmla="*/ 38 h 117"/>
                <a:gd name="T18" fmla="*/ 58 w 98"/>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17">
                  <a:moveTo>
                    <a:pt x="58" y="0"/>
                  </a:moveTo>
                  <a:lnTo>
                    <a:pt x="58" y="0"/>
                  </a:lnTo>
                  <a:lnTo>
                    <a:pt x="58" y="0"/>
                  </a:lnTo>
                  <a:lnTo>
                    <a:pt x="58" y="0"/>
                  </a:lnTo>
                  <a:cubicBezTo>
                    <a:pt x="0" y="97"/>
                    <a:pt x="0" y="97"/>
                    <a:pt x="0" y="97"/>
                  </a:cubicBezTo>
                  <a:cubicBezTo>
                    <a:pt x="0" y="97"/>
                    <a:pt x="0" y="116"/>
                    <a:pt x="0" y="97"/>
                  </a:cubicBezTo>
                  <a:cubicBezTo>
                    <a:pt x="97" y="38"/>
                    <a:pt x="97" y="38"/>
                    <a:pt x="97" y="38"/>
                  </a:cubicBezTo>
                  <a:lnTo>
                    <a:pt x="97" y="38"/>
                  </a:lnTo>
                  <a:lnTo>
                    <a:pt x="97" y="38"/>
                  </a:ln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2" name="Freeform 59"/>
            <p:cNvSpPr>
              <a:spLocks noChangeArrowheads="1"/>
            </p:cNvSpPr>
            <p:nvPr/>
          </p:nvSpPr>
          <p:spPr bwMode="auto">
            <a:xfrm>
              <a:off x="4005759" y="1856805"/>
              <a:ext cx="42862" cy="42862"/>
            </a:xfrm>
            <a:custGeom>
              <a:avLst/>
              <a:gdLst>
                <a:gd name="T0" fmla="*/ 38 w 117"/>
                <a:gd name="T1" fmla="*/ 116 h 117"/>
                <a:gd name="T2" fmla="*/ 38 w 117"/>
                <a:gd name="T3" fmla="*/ 116 h 117"/>
                <a:gd name="T4" fmla="*/ 58 w 117"/>
                <a:gd name="T5" fmla="*/ 116 h 117"/>
                <a:gd name="T6" fmla="*/ 58 w 117"/>
                <a:gd name="T7" fmla="*/ 116 h 117"/>
                <a:gd name="T8" fmla="*/ 116 w 117"/>
                <a:gd name="T9" fmla="*/ 19 h 117"/>
                <a:gd name="T10" fmla="*/ 116 w 117"/>
                <a:gd name="T11" fmla="*/ 0 h 117"/>
                <a:gd name="T12" fmla="*/ 0 w 117"/>
                <a:gd name="T13" fmla="*/ 58 h 117"/>
                <a:gd name="T14" fmla="*/ 0 w 117"/>
                <a:gd name="T15" fmla="*/ 58 h 117"/>
                <a:gd name="T16" fmla="*/ 0 w 117"/>
                <a:gd name="T17" fmla="*/ 77 h 117"/>
                <a:gd name="T18" fmla="*/ 38 w 117"/>
                <a:gd name="T19"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38" y="116"/>
                  </a:moveTo>
                  <a:lnTo>
                    <a:pt x="38" y="116"/>
                  </a:lnTo>
                  <a:cubicBezTo>
                    <a:pt x="58" y="116"/>
                    <a:pt x="58" y="116"/>
                    <a:pt x="58" y="116"/>
                  </a:cubicBezTo>
                  <a:lnTo>
                    <a:pt x="58" y="116"/>
                  </a:lnTo>
                  <a:cubicBezTo>
                    <a:pt x="116" y="19"/>
                    <a:pt x="116" y="19"/>
                    <a:pt x="116" y="19"/>
                  </a:cubicBezTo>
                  <a:cubicBezTo>
                    <a:pt x="116" y="0"/>
                    <a:pt x="116" y="0"/>
                    <a:pt x="116" y="0"/>
                  </a:cubicBezTo>
                  <a:cubicBezTo>
                    <a:pt x="0" y="58"/>
                    <a:pt x="0" y="58"/>
                    <a:pt x="0" y="58"/>
                  </a:cubicBezTo>
                  <a:lnTo>
                    <a:pt x="0" y="58"/>
                  </a:lnTo>
                  <a:cubicBezTo>
                    <a:pt x="0" y="77"/>
                    <a:pt x="0" y="77"/>
                    <a:pt x="0" y="77"/>
                  </a:cubicBezTo>
                  <a:lnTo>
                    <a:pt x="38" y="116"/>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3" name="Freeform 60"/>
            <p:cNvSpPr>
              <a:spLocks noChangeArrowheads="1"/>
            </p:cNvSpPr>
            <p:nvPr/>
          </p:nvSpPr>
          <p:spPr bwMode="auto">
            <a:xfrm>
              <a:off x="3997821" y="2015555"/>
              <a:ext cx="42863" cy="42862"/>
            </a:xfrm>
            <a:custGeom>
              <a:avLst/>
              <a:gdLst>
                <a:gd name="T0" fmla="*/ 58 w 117"/>
                <a:gd name="T1" fmla="*/ 0 h 117"/>
                <a:gd name="T2" fmla="*/ 58 w 117"/>
                <a:gd name="T3" fmla="*/ 0 h 117"/>
                <a:gd name="T4" fmla="*/ 39 w 117"/>
                <a:gd name="T5" fmla="*/ 0 h 117"/>
                <a:gd name="T6" fmla="*/ 39 w 117"/>
                <a:gd name="T7" fmla="*/ 0 h 117"/>
                <a:gd name="T8" fmla="*/ 0 w 117"/>
                <a:gd name="T9" fmla="*/ 38 h 117"/>
                <a:gd name="T10" fmla="*/ 0 w 117"/>
                <a:gd name="T11" fmla="*/ 38 h 117"/>
                <a:gd name="T12" fmla="*/ 0 w 117"/>
                <a:gd name="T13" fmla="*/ 38 h 117"/>
                <a:gd name="T14" fmla="*/ 97 w 117"/>
                <a:gd name="T15" fmla="*/ 97 h 117"/>
                <a:gd name="T16" fmla="*/ 116 w 117"/>
                <a:gd name="T17" fmla="*/ 97 h 117"/>
                <a:gd name="T18" fmla="*/ 58 w 117"/>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8" y="0"/>
                  </a:moveTo>
                  <a:lnTo>
                    <a:pt x="58" y="0"/>
                  </a:lnTo>
                  <a:cubicBezTo>
                    <a:pt x="58" y="0"/>
                    <a:pt x="58" y="0"/>
                    <a:pt x="39" y="0"/>
                  </a:cubicBezTo>
                  <a:lnTo>
                    <a:pt x="39" y="0"/>
                  </a:lnTo>
                  <a:cubicBezTo>
                    <a:pt x="0" y="38"/>
                    <a:pt x="0" y="38"/>
                    <a:pt x="0" y="38"/>
                  </a:cubicBezTo>
                  <a:lnTo>
                    <a:pt x="0" y="38"/>
                  </a:lnTo>
                  <a:lnTo>
                    <a:pt x="0" y="38"/>
                  </a:lnTo>
                  <a:cubicBezTo>
                    <a:pt x="97" y="97"/>
                    <a:pt x="97" y="97"/>
                    <a:pt x="97" y="97"/>
                  </a:cubicBezTo>
                  <a:cubicBezTo>
                    <a:pt x="116" y="116"/>
                    <a:pt x="116" y="97"/>
                    <a:pt x="116" y="97"/>
                  </a:cubicBez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4" name="Freeform 61"/>
            <p:cNvSpPr>
              <a:spLocks noChangeArrowheads="1"/>
            </p:cNvSpPr>
            <p:nvPr/>
          </p:nvSpPr>
          <p:spPr bwMode="auto">
            <a:xfrm>
              <a:off x="3845421" y="1863155"/>
              <a:ext cx="34925" cy="34925"/>
            </a:xfrm>
            <a:custGeom>
              <a:avLst/>
              <a:gdLst>
                <a:gd name="T0" fmla="*/ 58 w 97"/>
                <a:gd name="T1" fmla="*/ 97 h 98"/>
                <a:gd name="T2" fmla="*/ 58 w 97"/>
                <a:gd name="T3" fmla="*/ 97 h 98"/>
                <a:gd name="T4" fmla="*/ 58 w 97"/>
                <a:gd name="T5" fmla="*/ 97 h 98"/>
                <a:gd name="T6" fmla="*/ 58 w 97"/>
                <a:gd name="T7" fmla="*/ 97 h 98"/>
                <a:gd name="T8" fmla="*/ 96 w 97"/>
                <a:gd name="T9" fmla="*/ 58 h 98"/>
                <a:gd name="T10" fmla="*/ 96 w 97"/>
                <a:gd name="T11" fmla="*/ 39 h 98"/>
                <a:gd name="T12" fmla="*/ 96 w 97"/>
                <a:gd name="T13" fmla="*/ 39 h 98"/>
                <a:gd name="T14" fmla="*/ 0 w 97"/>
                <a:gd name="T15" fmla="*/ 0 h 98"/>
                <a:gd name="T16" fmla="*/ 0 w 97"/>
                <a:gd name="T17" fmla="*/ 0 h 98"/>
                <a:gd name="T18" fmla="*/ 58 w 97"/>
                <a:gd name="T19" fmla="*/ 9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8">
                  <a:moveTo>
                    <a:pt x="58" y="97"/>
                  </a:moveTo>
                  <a:lnTo>
                    <a:pt x="58" y="97"/>
                  </a:lnTo>
                  <a:lnTo>
                    <a:pt x="58" y="97"/>
                  </a:lnTo>
                  <a:lnTo>
                    <a:pt x="58" y="97"/>
                  </a:lnTo>
                  <a:cubicBezTo>
                    <a:pt x="96" y="58"/>
                    <a:pt x="96" y="58"/>
                    <a:pt x="96" y="58"/>
                  </a:cubicBezTo>
                  <a:cubicBezTo>
                    <a:pt x="96" y="58"/>
                    <a:pt x="96" y="58"/>
                    <a:pt x="96" y="39"/>
                  </a:cubicBezTo>
                  <a:lnTo>
                    <a:pt x="96" y="39"/>
                  </a:lnTo>
                  <a:cubicBezTo>
                    <a:pt x="0" y="0"/>
                    <a:pt x="0" y="0"/>
                    <a:pt x="0" y="0"/>
                  </a:cubicBezTo>
                  <a:lnTo>
                    <a:pt x="0" y="0"/>
                  </a:lnTo>
                  <a:lnTo>
                    <a:pt x="58" y="97"/>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grpSp>
      <p:pic>
        <p:nvPicPr>
          <p:cNvPr id="28" name="Bildplatzhalter 27" descr="plakat_hintergrund-02-01.jpg"/>
          <p:cNvPicPr>
            <a:picLocks noGrp="1" noChangeAspect="1"/>
          </p:cNvPicPr>
          <p:nvPr>
            <p:ph type="pic" sz="quarter" idx="12"/>
          </p:nvPr>
        </p:nvPicPr>
        <p:blipFill>
          <a:blip r:embed="rId3" cstate="email">
            <a:extLst>
              <a:ext uri="{28A0092B-C50C-407E-A947-70E740481C1C}">
                <a14:useLocalDpi xmlns:a14="http://schemas.microsoft.com/office/drawing/2010/main" val="0"/>
              </a:ext>
            </a:extLst>
          </a:blip>
          <a:srcRect t="31786" b="31786"/>
          <a:stretch>
            <a:fillRect/>
          </a:stretch>
        </p:blipFill>
        <p:spPr/>
      </p:pic>
      <p:pic>
        <p:nvPicPr>
          <p:cNvPr id="30" name="Bildplatzhalter 29" descr="plakat_hintergrund-02-01.jpg"/>
          <p:cNvPicPr>
            <a:picLocks noGrp="1" noChangeAspect="1"/>
          </p:cNvPicPr>
          <p:nvPr>
            <p:ph type="pic" sz="quarter" idx="10"/>
          </p:nvPr>
        </p:nvPicPr>
        <p:blipFill>
          <a:blip r:embed="rId4" cstate="email">
            <a:extLst>
              <a:ext uri="{28A0092B-C50C-407E-A947-70E740481C1C}">
                <a14:useLocalDpi xmlns:a14="http://schemas.microsoft.com/office/drawing/2010/main" val="0"/>
              </a:ext>
            </a:extLst>
          </a:blip>
          <a:srcRect l="13898" r="13898"/>
          <a:stretch>
            <a:fillRect/>
          </a:stretch>
        </p:blipFill>
        <p:spPr/>
      </p:pic>
      <p:pic>
        <p:nvPicPr>
          <p:cNvPr id="26" name="Bildplatzhalter 25" descr="plakat_hintergrund-01.jpg"/>
          <p:cNvPicPr>
            <a:picLocks noGrp="1" noChangeAspect="1"/>
          </p:cNvPicPr>
          <p:nvPr>
            <p:ph type="pic" sz="quarter" idx="11"/>
          </p:nvPr>
        </p:nvPicPr>
        <p:blipFill>
          <a:blip r:embed="rId5" cstate="email">
            <a:extLst>
              <a:ext uri="{28A0092B-C50C-407E-A947-70E740481C1C}">
                <a14:useLocalDpi xmlns:a14="http://schemas.microsoft.com/office/drawing/2010/main" val="0"/>
              </a:ext>
            </a:extLst>
          </a:blip>
          <a:srcRect t="2367" b="2367"/>
          <a:stretch>
            <a:fillRect/>
          </a:stretch>
        </p:blipFill>
        <p:spPr/>
      </p:pic>
      <p:pic>
        <p:nvPicPr>
          <p:cNvPr id="29" name="Bild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671839" y="735597"/>
            <a:ext cx="3600000"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Bild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552698" y="11198784"/>
            <a:ext cx="4360580"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Grafik 1"/>
          <p:cNvPicPr>
            <a:picLocks noChangeAspect="1"/>
          </p:cNvPicPr>
          <p:nvPr/>
        </p:nvPicPr>
        <p:blipFill>
          <a:blip r:embed="rId8"/>
          <a:srcRect/>
          <a:stretch>
            <a:fillRect/>
          </a:stretch>
        </p:blipFill>
        <p:spPr bwMode="auto">
          <a:xfrm>
            <a:off x="5607246" y="2228934"/>
            <a:ext cx="12608565" cy="9152940"/>
          </a:xfrm>
          <a:prstGeom prst="rect">
            <a:avLst/>
          </a:prstGeom>
          <a:noFill/>
          <a:ln w="9525">
            <a:noFill/>
            <a:miter lim="800000"/>
            <a:headEnd/>
            <a:tailEnd/>
          </a:ln>
        </p:spPr>
      </p:pic>
      <p:sp>
        <p:nvSpPr>
          <p:cNvPr id="25" name="Slide Number Placeholder 1"/>
          <p:cNvSpPr>
            <a:spLocks noGrp="1"/>
          </p:cNvSpPr>
          <p:nvPr>
            <p:ph type="sldNum" sz="quarter" idx="14"/>
          </p:nvPr>
        </p:nvSpPr>
        <p:spPr>
          <a:xfrm>
            <a:off x="-461963" y="511175"/>
            <a:ext cx="1674813" cy="730250"/>
          </a:xfrm>
        </p:spPr>
        <p:txBody>
          <a:bodyPr/>
          <a:lstStyle/>
          <a:p>
            <a:pPr>
              <a:defRPr/>
            </a:pPr>
            <a:fld id="{5CBE434A-4751-554D-BDD6-06A8308DFFA3}" type="slidenum">
              <a:rPr lang="en-US"/>
              <a:pPr>
                <a:defRPr/>
              </a:pPr>
              <a:t>8</a:t>
            </a:fld>
            <a:endParaRPr lang="en-US" dirty="0"/>
          </a:p>
        </p:txBody>
      </p:sp>
      <p:pic>
        <p:nvPicPr>
          <p:cNvPr id="32" name="Bild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88000" y="4018547"/>
            <a:ext cx="5076030" cy="4764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4"/>
          <p:cNvGrpSpPr/>
          <p:nvPr/>
        </p:nvGrpSpPr>
        <p:grpSpPr>
          <a:xfrm>
            <a:off x="10095850" y="-1194715"/>
            <a:ext cx="7636044" cy="7592665"/>
            <a:chOff x="3810496" y="1813942"/>
            <a:chExt cx="279400" cy="277813"/>
          </a:xfrm>
          <a:solidFill>
            <a:schemeClr val="tx2">
              <a:lumMod val="20000"/>
              <a:lumOff val="80000"/>
              <a:alpha val="5000"/>
            </a:schemeClr>
          </a:solidFill>
        </p:grpSpPr>
        <p:sp>
          <p:nvSpPr>
            <p:cNvPr id="16" name="Freeform 53"/>
            <p:cNvSpPr>
              <a:spLocks noChangeArrowheads="1"/>
            </p:cNvSpPr>
            <p:nvPr/>
          </p:nvSpPr>
          <p:spPr bwMode="auto">
            <a:xfrm>
              <a:off x="3872409" y="1883792"/>
              <a:ext cx="153987" cy="146050"/>
            </a:xfrm>
            <a:custGeom>
              <a:avLst/>
              <a:gdLst>
                <a:gd name="T0" fmla="*/ 425 w 426"/>
                <a:gd name="T1" fmla="*/ 193 h 406"/>
                <a:gd name="T2" fmla="*/ 425 w 426"/>
                <a:gd name="T3" fmla="*/ 193 h 406"/>
                <a:gd name="T4" fmla="*/ 213 w 426"/>
                <a:gd name="T5" fmla="*/ 0 h 406"/>
                <a:gd name="T6" fmla="*/ 0 w 426"/>
                <a:gd name="T7" fmla="*/ 193 h 406"/>
                <a:gd name="T8" fmla="*/ 213 w 426"/>
                <a:gd name="T9" fmla="*/ 405 h 406"/>
                <a:gd name="T10" fmla="*/ 425 w 426"/>
                <a:gd name="T11" fmla="*/ 193 h 406"/>
              </a:gdLst>
              <a:ahLst/>
              <a:cxnLst>
                <a:cxn ang="0">
                  <a:pos x="T0" y="T1"/>
                </a:cxn>
                <a:cxn ang="0">
                  <a:pos x="T2" y="T3"/>
                </a:cxn>
                <a:cxn ang="0">
                  <a:pos x="T4" y="T5"/>
                </a:cxn>
                <a:cxn ang="0">
                  <a:pos x="T6" y="T7"/>
                </a:cxn>
                <a:cxn ang="0">
                  <a:pos x="T8" y="T9"/>
                </a:cxn>
                <a:cxn ang="0">
                  <a:pos x="T10" y="T11"/>
                </a:cxn>
              </a:cxnLst>
              <a:rect l="0" t="0" r="r" b="b"/>
              <a:pathLst>
                <a:path w="426" h="406">
                  <a:moveTo>
                    <a:pt x="425" y="193"/>
                  </a:moveTo>
                  <a:lnTo>
                    <a:pt x="425" y="193"/>
                  </a:lnTo>
                  <a:cubicBezTo>
                    <a:pt x="425" y="78"/>
                    <a:pt x="328" y="0"/>
                    <a:pt x="213" y="0"/>
                  </a:cubicBezTo>
                  <a:cubicBezTo>
                    <a:pt x="97" y="0"/>
                    <a:pt x="0" y="78"/>
                    <a:pt x="0" y="193"/>
                  </a:cubicBezTo>
                  <a:cubicBezTo>
                    <a:pt x="0" y="309"/>
                    <a:pt x="97" y="405"/>
                    <a:pt x="213" y="405"/>
                  </a:cubicBezTo>
                  <a:cubicBezTo>
                    <a:pt x="328" y="405"/>
                    <a:pt x="425" y="309"/>
                    <a:pt x="425" y="193"/>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7" name="Freeform 54"/>
            <p:cNvSpPr>
              <a:spLocks noChangeArrowheads="1"/>
            </p:cNvSpPr>
            <p:nvPr/>
          </p:nvSpPr>
          <p:spPr bwMode="auto">
            <a:xfrm>
              <a:off x="3810496" y="1947292"/>
              <a:ext cx="41275" cy="20638"/>
            </a:xfrm>
            <a:custGeom>
              <a:avLst/>
              <a:gdLst>
                <a:gd name="T0" fmla="*/ 115 w 116"/>
                <a:gd name="T1" fmla="*/ 58 h 59"/>
                <a:gd name="T2" fmla="*/ 115 w 116"/>
                <a:gd name="T3" fmla="*/ 58 h 59"/>
                <a:gd name="T4" fmla="*/ 115 w 116"/>
                <a:gd name="T5" fmla="*/ 0 h 59"/>
                <a:gd name="T6" fmla="*/ 115 w 116"/>
                <a:gd name="T7" fmla="*/ 0 h 59"/>
                <a:gd name="T8" fmla="*/ 115 w 116"/>
                <a:gd name="T9" fmla="*/ 0 h 59"/>
                <a:gd name="T10" fmla="*/ 0 w 116"/>
                <a:gd name="T11" fmla="*/ 19 h 59"/>
                <a:gd name="T12" fmla="*/ 0 w 116"/>
                <a:gd name="T13" fmla="*/ 38 h 59"/>
                <a:gd name="T14" fmla="*/ 115 w 116"/>
                <a:gd name="T15" fmla="*/ 58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59">
                  <a:moveTo>
                    <a:pt x="115" y="58"/>
                  </a:moveTo>
                  <a:lnTo>
                    <a:pt x="115" y="58"/>
                  </a:lnTo>
                  <a:cubicBezTo>
                    <a:pt x="115" y="0"/>
                    <a:pt x="115" y="0"/>
                    <a:pt x="115" y="0"/>
                  </a:cubicBezTo>
                  <a:lnTo>
                    <a:pt x="115" y="0"/>
                  </a:lnTo>
                  <a:lnTo>
                    <a:pt x="115" y="0"/>
                  </a:lnTo>
                  <a:cubicBezTo>
                    <a:pt x="0" y="19"/>
                    <a:pt x="0" y="19"/>
                    <a:pt x="0" y="19"/>
                  </a:cubicBezTo>
                  <a:lnTo>
                    <a:pt x="0" y="38"/>
                  </a:lnTo>
                  <a:cubicBezTo>
                    <a:pt x="115" y="58"/>
                    <a:pt x="115" y="58"/>
                    <a:pt x="115" y="58"/>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8" name="Freeform 55"/>
            <p:cNvSpPr>
              <a:spLocks noChangeArrowheads="1"/>
            </p:cNvSpPr>
            <p:nvPr/>
          </p:nvSpPr>
          <p:spPr bwMode="auto">
            <a:xfrm>
              <a:off x="4047034" y="1947292"/>
              <a:ext cx="42862" cy="20638"/>
            </a:xfrm>
            <a:custGeom>
              <a:avLst/>
              <a:gdLst>
                <a:gd name="T0" fmla="*/ 116 w 117"/>
                <a:gd name="T1" fmla="*/ 19 h 59"/>
                <a:gd name="T2" fmla="*/ 116 w 117"/>
                <a:gd name="T3" fmla="*/ 19 h 59"/>
                <a:gd name="T4" fmla="*/ 0 w 117"/>
                <a:gd name="T5" fmla="*/ 0 h 59"/>
                <a:gd name="T6" fmla="*/ 0 w 117"/>
                <a:gd name="T7" fmla="*/ 0 h 59"/>
                <a:gd name="T8" fmla="*/ 0 w 117"/>
                <a:gd name="T9" fmla="*/ 0 h 59"/>
                <a:gd name="T10" fmla="*/ 0 w 117"/>
                <a:gd name="T11" fmla="*/ 58 h 59"/>
                <a:gd name="T12" fmla="*/ 0 w 117"/>
                <a:gd name="T13" fmla="*/ 58 h 59"/>
                <a:gd name="T14" fmla="*/ 0 w 117"/>
                <a:gd name="T15" fmla="*/ 58 h 59"/>
                <a:gd name="T16" fmla="*/ 116 w 117"/>
                <a:gd name="T17" fmla="*/ 38 h 59"/>
                <a:gd name="T18" fmla="*/ 116 w 117"/>
                <a:gd name="T19" fmla="*/ 1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59">
                  <a:moveTo>
                    <a:pt x="116" y="19"/>
                  </a:moveTo>
                  <a:lnTo>
                    <a:pt x="116" y="19"/>
                  </a:lnTo>
                  <a:cubicBezTo>
                    <a:pt x="0" y="0"/>
                    <a:pt x="0" y="0"/>
                    <a:pt x="0" y="0"/>
                  </a:cubicBezTo>
                  <a:lnTo>
                    <a:pt x="0" y="0"/>
                  </a:lnTo>
                  <a:lnTo>
                    <a:pt x="0" y="0"/>
                  </a:lnTo>
                  <a:cubicBezTo>
                    <a:pt x="0" y="58"/>
                    <a:pt x="0" y="58"/>
                    <a:pt x="0" y="58"/>
                  </a:cubicBezTo>
                  <a:lnTo>
                    <a:pt x="0" y="58"/>
                  </a:lnTo>
                  <a:lnTo>
                    <a:pt x="0" y="58"/>
                  </a:lnTo>
                  <a:cubicBezTo>
                    <a:pt x="116" y="38"/>
                    <a:pt x="116" y="38"/>
                    <a:pt x="116" y="38"/>
                  </a:cubicBezTo>
                  <a:lnTo>
                    <a:pt x="116" y="19"/>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9" name="Freeform 56"/>
            <p:cNvSpPr>
              <a:spLocks noChangeArrowheads="1"/>
            </p:cNvSpPr>
            <p:nvPr/>
          </p:nvSpPr>
          <p:spPr bwMode="auto">
            <a:xfrm>
              <a:off x="3935909" y="2050480"/>
              <a:ext cx="28575" cy="41275"/>
            </a:xfrm>
            <a:custGeom>
              <a:avLst/>
              <a:gdLst>
                <a:gd name="T0" fmla="*/ 58 w 78"/>
                <a:gd name="T1" fmla="*/ 0 h 116"/>
                <a:gd name="T2" fmla="*/ 58 w 78"/>
                <a:gd name="T3" fmla="*/ 0 h 116"/>
                <a:gd name="T4" fmla="*/ 0 w 78"/>
                <a:gd name="T5" fmla="*/ 0 h 116"/>
                <a:gd name="T6" fmla="*/ 0 w 78"/>
                <a:gd name="T7" fmla="*/ 0 h 116"/>
                <a:gd name="T8" fmla="*/ 0 w 78"/>
                <a:gd name="T9" fmla="*/ 0 h 116"/>
                <a:gd name="T10" fmla="*/ 39 w 78"/>
                <a:gd name="T11" fmla="*/ 115 h 116"/>
                <a:gd name="T12" fmla="*/ 39 w 78"/>
                <a:gd name="T13" fmla="*/ 115 h 116"/>
                <a:gd name="T14" fmla="*/ 77 w 78"/>
                <a:gd name="T15" fmla="*/ 0 h 116"/>
                <a:gd name="T16" fmla="*/ 77 w 78"/>
                <a:gd name="T17" fmla="*/ 0 h 116"/>
                <a:gd name="T18" fmla="*/ 58 w 78"/>
                <a:gd name="T1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16">
                  <a:moveTo>
                    <a:pt x="58" y="0"/>
                  </a:moveTo>
                  <a:lnTo>
                    <a:pt x="58" y="0"/>
                  </a:lnTo>
                  <a:cubicBezTo>
                    <a:pt x="0" y="0"/>
                    <a:pt x="0" y="0"/>
                    <a:pt x="0" y="0"/>
                  </a:cubicBezTo>
                  <a:lnTo>
                    <a:pt x="0" y="0"/>
                  </a:lnTo>
                  <a:lnTo>
                    <a:pt x="0" y="0"/>
                  </a:lnTo>
                  <a:cubicBezTo>
                    <a:pt x="39" y="115"/>
                    <a:pt x="39" y="115"/>
                    <a:pt x="39" y="115"/>
                  </a:cubicBezTo>
                  <a:lnTo>
                    <a:pt x="39" y="115"/>
                  </a:lnTo>
                  <a:cubicBezTo>
                    <a:pt x="77" y="0"/>
                    <a:pt x="77" y="0"/>
                    <a:pt x="77" y="0"/>
                  </a:cubicBezTo>
                  <a:lnTo>
                    <a:pt x="77" y="0"/>
                  </a:ln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0" name="Freeform 57"/>
            <p:cNvSpPr>
              <a:spLocks noChangeArrowheads="1"/>
            </p:cNvSpPr>
            <p:nvPr/>
          </p:nvSpPr>
          <p:spPr bwMode="auto">
            <a:xfrm>
              <a:off x="3935909" y="1813942"/>
              <a:ext cx="28575" cy="49213"/>
            </a:xfrm>
            <a:custGeom>
              <a:avLst/>
              <a:gdLst>
                <a:gd name="T0" fmla="*/ 0 w 78"/>
                <a:gd name="T1" fmla="*/ 135 h 136"/>
                <a:gd name="T2" fmla="*/ 0 w 78"/>
                <a:gd name="T3" fmla="*/ 135 h 136"/>
                <a:gd name="T4" fmla="*/ 58 w 78"/>
                <a:gd name="T5" fmla="*/ 135 h 136"/>
                <a:gd name="T6" fmla="*/ 77 w 78"/>
                <a:gd name="T7" fmla="*/ 135 h 136"/>
                <a:gd name="T8" fmla="*/ 77 w 78"/>
                <a:gd name="T9" fmla="*/ 135 h 136"/>
                <a:gd name="T10" fmla="*/ 39 w 78"/>
                <a:gd name="T11" fmla="*/ 19 h 136"/>
                <a:gd name="T12" fmla="*/ 39 w 78"/>
                <a:gd name="T13" fmla="*/ 19 h 136"/>
                <a:gd name="T14" fmla="*/ 0 w 78"/>
                <a:gd name="T15" fmla="*/ 135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36">
                  <a:moveTo>
                    <a:pt x="0" y="135"/>
                  </a:moveTo>
                  <a:lnTo>
                    <a:pt x="0" y="135"/>
                  </a:lnTo>
                  <a:cubicBezTo>
                    <a:pt x="58" y="135"/>
                    <a:pt x="58" y="135"/>
                    <a:pt x="58" y="135"/>
                  </a:cubicBezTo>
                  <a:lnTo>
                    <a:pt x="77" y="135"/>
                  </a:lnTo>
                  <a:lnTo>
                    <a:pt x="77" y="135"/>
                  </a:lnTo>
                  <a:cubicBezTo>
                    <a:pt x="39" y="19"/>
                    <a:pt x="39" y="19"/>
                    <a:pt x="39" y="19"/>
                  </a:cubicBezTo>
                  <a:cubicBezTo>
                    <a:pt x="39" y="0"/>
                    <a:pt x="39" y="0"/>
                    <a:pt x="39" y="19"/>
                  </a:cubicBezTo>
                  <a:cubicBezTo>
                    <a:pt x="0" y="135"/>
                    <a:pt x="0" y="135"/>
                    <a:pt x="0" y="135"/>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1" name="Freeform 58"/>
            <p:cNvSpPr>
              <a:spLocks noChangeArrowheads="1"/>
            </p:cNvSpPr>
            <p:nvPr/>
          </p:nvSpPr>
          <p:spPr bwMode="auto">
            <a:xfrm>
              <a:off x="3851771" y="2015555"/>
              <a:ext cx="34925" cy="42862"/>
            </a:xfrm>
            <a:custGeom>
              <a:avLst/>
              <a:gdLst>
                <a:gd name="T0" fmla="*/ 58 w 98"/>
                <a:gd name="T1" fmla="*/ 0 h 117"/>
                <a:gd name="T2" fmla="*/ 58 w 98"/>
                <a:gd name="T3" fmla="*/ 0 h 117"/>
                <a:gd name="T4" fmla="*/ 58 w 98"/>
                <a:gd name="T5" fmla="*/ 0 h 117"/>
                <a:gd name="T6" fmla="*/ 58 w 98"/>
                <a:gd name="T7" fmla="*/ 0 h 117"/>
                <a:gd name="T8" fmla="*/ 0 w 98"/>
                <a:gd name="T9" fmla="*/ 97 h 117"/>
                <a:gd name="T10" fmla="*/ 0 w 98"/>
                <a:gd name="T11" fmla="*/ 97 h 117"/>
                <a:gd name="T12" fmla="*/ 97 w 98"/>
                <a:gd name="T13" fmla="*/ 38 h 117"/>
                <a:gd name="T14" fmla="*/ 97 w 98"/>
                <a:gd name="T15" fmla="*/ 38 h 117"/>
                <a:gd name="T16" fmla="*/ 97 w 98"/>
                <a:gd name="T17" fmla="*/ 38 h 117"/>
                <a:gd name="T18" fmla="*/ 58 w 98"/>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17">
                  <a:moveTo>
                    <a:pt x="58" y="0"/>
                  </a:moveTo>
                  <a:lnTo>
                    <a:pt x="58" y="0"/>
                  </a:lnTo>
                  <a:lnTo>
                    <a:pt x="58" y="0"/>
                  </a:lnTo>
                  <a:lnTo>
                    <a:pt x="58" y="0"/>
                  </a:lnTo>
                  <a:cubicBezTo>
                    <a:pt x="0" y="97"/>
                    <a:pt x="0" y="97"/>
                    <a:pt x="0" y="97"/>
                  </a:cubicBezTo>
                  <a:cubicBezTo>
                    <a:pt x="0" y="97"/>
                    <a:pt x="0" y="116"/>
                    <a:pt x="0" y="97"/>
                  </a:cubicBezTo>
                  <a:cubicBezTo>
                    <a:pt x="97" y="38"/>
                    <a:pt x="97" y="38"/>
                    <a:pt x="97" y="38"/>
                  </a:cubicBezTo>
                  <a:lnTo>
                    <a:pt x="97" y="38"/>
                  </a:lnTo>
                  <a:lnTo>
                    <a:pt x="97" y="38"/>
                  </a:ln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2" name="Freeform 59"/>
            <p:cNvSpPr>
              <a:spLocks noChangeArrowheads="1"/>
            </p:cNvSpPr>
            <p:nvPr/>
          </p:nvSpPr>
          <p:spPr bwMode="auto">
            <a:xfrm>
              <a:off x="4005759" y="1856805"/>
              <a:ext cx="42862" cy="42862"/>
            </a:xfrm>
            <a:custGeom>
              <a:avLst/>
              <a:gdLst>
                <a:gd name="T0" fmla="*/ 38 w 117"/>
                <a:gd name="T1" fmla="*/ 116 h 117"/>
                <a:gd name="T2" fmla="*/ 38 w 117"/>
                <a:gd name="T3" fmla="*/ 116 h 117"/>
                <a:gd name="T4" fmla="*/ 58 w 117"/>
                <a:gd name="T5" fmla="*/ 116 h 117"/>
                <a:gd name="T6" fmla="*/ 58 w 117"/>
                <a:gd name="T7" fmla="*/ 116 h 117"/>
                <a:gd name="T8" fmla="*/ 116 w 117"/>
                <a:gd name="T9" fmla="*/ 19 h 117"/>
                <a:gd name="T10" fmla="*/ 116 w 117"/>
                <a:gd name="T11" fmla="*/ 0 h 117"/>
                <a:gd name="T12" fmla="*/ 0 w 117"/>
                <a:gd name="T13" fmla="*/ 58 h 117"/>
                <a:gd name="T14" fmla="*/ 0 w 117"/>
                <a:gd name="T15" fmla="*/ 58 h 117"/>
                <a:gd name="T16" fmla="*/ 0 w 117"/>
                <a:gd name="T17" fmla="*/ 77 h 117"/>
                <a:gd name="T18" fmla="*/ 38 w 117"/>
                <a:gd name="T19"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38" y="116"/>
                  </a:moveTo>
                  <a:lnTo>
                    <a:pt x="38" y="116"/>
                  </a:lnTo>
                  <a:cubicBezTo>
                    <a:pt x="58" y="116"/>
                    <a:pt x="58" y="116"/>
                    <a:pt x="58" y="116"/>
                  </a:cubicBezTo>
                  <a:lnTo>
                    <a:pt x="58" y="116"/>
                  </a:lnTo>
                  <a:cubicBezTo>
                    <a:pt x="116" y="19"/>
                    <a:pt x="116" y="19"/>
                    <a:pt x="116" y="19"/>
                  </a:cubicBezTo>
                  <a:cubicBezTo>
                    <a:pt x="116" y="0"/>
                    <a:pt x="116" y="0"/>
                    <a:pt x="116" y="0"/>
                  </a:cubicBezTo>
                  <a:cubicBezTo>
                    <a:pt x="0" y="58"/>
                    <a:pt x="0" y="58"/>
                    <a:pt x="0" y="58"/>
                  </a:cubicBezTo>
                  <a:lnTo>
                    <a:pt x="0" y="58"/>
                  </a:lnTo>
                  <a:cubicBezTo>
                    <a:pt x="0" y="77"/>
                    <a:pt x="0" y="77"/>
                    <a:pt x="0" y="77"/>
                  </a:cubicBezTo>
                  <a:lnTo>
                    <a:pt x="38" y="116"/>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3" name="Freeform 60"/>
            <p:cNvSpPr>
              <a:spLocks noChangeArrowheads="1"/>
            </p:cNvSpPr>
            <p:nvPr/>
          </p:nvSpPr>
          <p:spPr bwMode="auto">
            <a:xfrm>
              <a:off x="3997821" y="2015555"/>
              <a:ext cx="42863" cy="42862"/>
            </a:xfrm>
            <a:custGeom>
              <a:avLst/>
              <a:gdLst>
                <a:gd name="T0" fmla="*/ 58 w 117"/>
                <a:gd name="T1" fmla="*/ 0 h 117"/>
                <a:gd name="T2" fmla="*/ 58 w 117"/>
                <a:gd name="T3" fmla="*/ 0 h 117"/>
                <a:gd name="T4" fmla="*/ 39 w 117"/>
                <a:gd name="T5" fmla="*/ 0 h 117"/>
                <a:gd name="T6" fmla="*/ 39 w 117"/>
                <a:gd name="T7" fmla="*/ 0 h 117"/>
                <a:gd name="T8" fmla="*/ 0 w 117"/>
                <a:gd name="T9" fmla="*/ 38 h 117"/>
                <a:gd name="T10" fmla="*/ 0 w 117"/>
                <a:gd name="T11" fmla="*/ 38 h 117"/>
                <a:gd name="T12" fmla="*/ 0 w 117"/>
                <a:gd name="T13" fmla="*/ 38 h 117"/>
                <a:gd name="T14" fmla="*/ 97 w 117"/>
                <a:gd name="T15" fmla="*/ 97 h 117"/>
                <a:gd name="T16" fmla="*/ 116 w 117"/>
                <a:gd name="T17" fmla="*/ 97 h 117"/>
                <a:gd name="T18" fmla="*/ 58 w 117"/>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8" y="0"/>
                  </a:moveTo>
                  <a:lnTo>
                    <a:pt x="58" y="0"/>
                  </a:lnTo>
                  <a:cubicBezTo>
                    <a:pt x="58" y="0"/>
                    <a:pt x="58" y="0"/>
                    <a:pt x="39" y="0"/>
                  </a:cubicBezTo>
                  <a:lnTo>
                    <a:pt x="39" y="0"/>
                  </a:lnTo>
                  <a:cubicBezTo>
                    <a:pt x="0" y="38"/>
                    <a:pt x="0" y="38"/>
                    <a:pt x="0" y="38"/>
                  </a:cubicBezTo>
                  <a:lnTo>
                    <a:pt x="0" y="38"/>
                  </a:lnTo>
                  <a:lnTo>
                    <a:pt x="0" y="38"/>
                  </a:lnTo>
                  <a:cubicBezTo>
                    <a:pt x="97" y="97"/>
                    <a:pt x="97" y="97"/>
                    <a:pt x="97" y="97"/>
                  </a:cubicBezTo>
                  <a:cubicBezTo>
                    <a:pt x="116" y="116"/>
                    <a:pt x="116" y="97"/>
                    <a:pt x="116" y="97"/>
                  </a:cubicBez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4" name="Freeform 61"/>
            <p:cNvSpPr>
              <a:spLocks noChangeArrowheads="1"/>
            </p:cNvSpPr>
            <p:nvPr/>
          </p:nvSpPr>
          <p:spPr bwMode="auto">
            <a:xfrm>
              <a:off x="3845421" y="1863155"/>
              <a:ext cx="34925" cy="34925"/>
            </a:xfrm>
            <a:custGeom>
              <a:avLst/>
              <a:gdLst>
                <a:gd name="T0" fmla="*/ 58 w 97"/>
                <a:gd name="T1" fmla="*/ 97 h 98"/>
                <a:gd name="T2" fmla="*/ 58 w 97"/>
                <a:gd name="T3" fmla="*/ 97 h 98"/>
                <a:gd name="T4" fmla="*/ 58 w 97"/>
                <a:gd name="T5" fmla="*/ 97 h 98"/>
                <a:gd name="T6" fmla="*/ 58 w 97"/>
                <a:gd name="T7" fmla="*/ 97 h 98"/>
                <a:gd name="T8" fmla="*/ 96 w 97"/>
                <a:gd name="T9" fmla="*/ 58 h 98"/>
                <a:gd name="T10" fmla="*/ 96 w 97"/>
                <a:gd name="T11" fmla="*/ 39 h 98"/>
                <a:gd name="T12" fmla="*/ 96 w 97"/>
                <a:gd name="T13" fmla="*/ 39 h 98"/>
                <a:gd name="T14" fmla="*/ 0 w 97"/>
                <a:gd name="T15" fmla="*/ 0 h 98"/>
                <a:gd name="T16" fmla="*/ 0 w 97"/>
                <a:gd name="T17" fmla="*/ 0 h 98"/>
                <a:gd name="T18" fmla="*/ 58 w 97"/>
                <a:gd name="T19" fmla="*/ 9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8">
                  <a:moveTo>
                    <a:pt x="58" y="97"/>
                  </a:moveTo>
                  <a:lnTo>
                    <a:pt x="58" y="97"/>
                  </a:lnTo>
                  <a:lnTo>
                    <a:pt x="58" y="97"/>
                  </a:lnTo>
                  <a:lnTo>
                    <a:pt x="58" y="97"/>
                  </a:lnTo>
                  <a:cubicBezTo>
                    <a:pt x="96" y="58"/>
                    <a:pt x="96" y="58"/>
                    <a:pt x="96" y="58"/>
                  </a:cubicBezTo>
                  <a:cubicBezTo>
                    <a:pt x="96" y="58"/>
                    <a:pt x="96" y="58"/>
                    <a:pt x="96" y="39"/>
                  </a:cubicBezTo>
                  <a:lnTo>
                    <a:pt x="96" y="39"/>
                  </a:lnTo>
                  <a:cubicBezTo>
                    <a:pt x="0" y="0"/>
                    <a:pt x="0" y="0"/>
                    <a:pt x="0" y="0"/>
                  </a:cubicBezTo>
                  <a:lnTo>
                    <a:pt x="0" y="0"/>
                  </a:lnTo>
                  <a:lnTo>
                    <a:pt x="58" y="97"/>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grpSp>
      <p:pic>
        <p:nvPicPr>
          <p:cNvPr id="28" name="Bildplatzhalter 27" descr="plakat_hintergrund-02-01.jpg"/>
          <p:cNvPicPr>
            <a:picLocks noGrp="1" noChangeAspect="1"/>
          </p:cNvPicPr>
          <p:nvPr>
            <p:ph type="pic" sz="quarter" idx="12"/>
          </p:nvPr>
        </p:nvPicPr>
        <p:blipFill>
          <a:blip r:embed="rId3" cstate="email">
            <a:extLst>
              <a:ext uri="{28A0092B-C50C-407E-A947-70E740481C1C}">
                <a14:useLocalDpi xmlns:a14="http://schemas.microsoft.com/office/drawing/2010/main" val="0"/>
              </a:ext>
            </a:extLst>
          </a:blip>
          <a:srcRect t="31786" b="31786"/>
          <a:stretch>
            <a:fillRect/>
          </a:stretch>
        </p:blipFill>
        <p:spPr/>
      </p:pic>
      <p:pic>
        <p:nvPicPr>
          <p:cNvPr id="30" name="Bildplatzhalter 29" descr="plakat_hintergrund-02-01.jpg"/>
          <p:cNvPicPr>
            <a:picLocks noGrp="1" noChangeAspect="1"/>
          </p:cNvPicPr>
          <p:nvPr>
            <p:ph type="pic" sz="quarter" idx="10"/>
          </p:nvPr>
        </p:nvPicPr>
        <p:blipFill>
          <a:blip r:embed="rId4" cstate="email">
            <a:extLst>
              <a:ext uri="{28A0092B-C50C-407E-A947-70E740481C1C}">
                <a14:useLocalDpi xmlns:a14="http://schemas.microsoft.com/office/drawing/2010/main" val="0"/>
              </a:ext>
            </a:extLst>
          </a:blip>
          <a:srcRect l="13898" r="13898"/>
          <a:stretch>
            <a:fillRect/>
          </a:stretch>
        </p:blipFill>
        <p:spPr/>
      </p:pic>
      <p:pic>
        <p:nvPicPr>
          <p:cNvPr id="26" name="Bildplatzhalter 25" descr="plakat_hintergrund-01.jpg"/>
          <p:cNvPicPr>
            <a:picLocks noGrp="1" noChangeAspect="1"/>
          </p:cNvPicPr>
          <p:nvPr>
            <p:ph type="pic" sz="quarter" idx="11"/>
          </p:nvPr>
        </p:nvPicPr>
        <p:blipFill>
          <a:blip r:embed="rId5" cstate="email">
            <a:extLst>
              <a:ext uri="{28A0092B-C50C-407E-A947-70E740481C1C}">
                <a14:useLocalDpi xmlns:a14="http://schemas.microsoft.com/office/drawing/2010/main" val="0"/>
              </a:ext>
            </a:extLst>
          </a:blip>
          <a:srcRect t="2367" b="2367"/>
          <a:stretch>
            <a:fillRect/>
          </a:stretch>
        </p:blipFill>
        <p:spPr/>
      </p:pic>
      <p:pic>
        <p:nvPicPr>
          <p:cNvPr id="31" name="Bild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552698" y="11198784"/>
            <a:ext cx="4360580"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lide Number Placeholder 1"/>
          <p:cNvSpPr>
            <a:spLocks noGrp="1"/>
          </p:cNvSpPr>
          <p:nvPr>
            <p:ph type="sldNum" sz="quarter" idx="14"/>
          </p:nvPr>
        </p:nvSpPr>
        <p:spPr>
          <a:xfrm>
            <a:off x="-461963" y="511175"/>
            <a:ext cx="1674813" cy="730250"/>
          </a:xfrm>
        </p:spPr>
        <p:txBody>
          <a:bodyPr/>
          <a:lstStyle/>
          <a:p>
            <a:pPr>
              <a:defRPr/>
            </a:pPr>
            <a:fld id="{5CBE434A-4751-554D-BDD6-06A8308DFFA3}" type="slidenum">
              <a:rPr lang="en-US"/>
              <a:pPr>
                <a:defRPr/>
              </a:pPr>
              <a:t>9</a:t>
            </a:fld>
            <a:endParaRPr lang="en-US" dirty="0"/>
          </a:p>
        </p:txBody>
      </p:sp>
      <p:pic>
        <p:nvPicPr>
          <p:cNvPr id="32" name="Bild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88000" y="4018547"/>
            <a:ext cx="5076030" cy="4764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73473" y="559944"/>
            <a:ext cx="14572805" cy="1315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Bild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324811" y="150283"/>
            <a:ext cx="2317995" cy="2317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995075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Konrad-Zuse_Vorlage 2">
  <a:themeElements>
    <a:clrScheme name="Benutzerdefiniert 1">
      <a:dk1>
        <a:srgbClr val="31373B"/>
      </a:dk1>
      <a:lt1>
        <a:sysClr val="window" lastClr="FFFFFF"/>
      </a:lt1>
      <a:dk2>
        <a:srgbClr val="444955"/>
      </a:dk2>
      <a:lt2>
        <a:srgbClr val="FFFFFF"/>
      </a:lt2>
      <a:accent1>
        <a:srgbClr val="174680"/>
      </a:accent1>
      <a:accent2>
        <a:srgbClr val="42A8CE"/>
      </a:accent2>
      <a:accent3>
        <a:srgbClr val="123D78"/>
      </a:accent3>
      <a:accent4>
        <a:srgbClr val="123D78"/>
      </a:accent4>
      <a:accent5>
        <a:srgbClr val="42A7CD"/>
      </a:accent5>
      <a:accent6>
        <a:srgbClr val="16457F"/>
      </a:accent6>
      <a:hlink>
        <a:srgbClr val="154C84"/>
      </a:hlink>
      <a:folHlink>
        <a:srgbClr val="1C1C1C"/>
      </a:folHlink>
    </a:clrScheme>
    <a:fontScheme name="Custom 5">
      <a:majorFont>
        <a:latin typeface="Raleway SemiBold"/>
        <a:ea typeface=""/>
        <a:cs typeface=""/>
      </a:majorFont>
      <a:minorFont>
        <a:latin typeface="Raleway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Konrad-Zuse_Vorlage 2</Template>
  <TotalTime>0</TotalTime>
  <Words>492</Words>
  <Application>Microsoft Office PowerPoint</Application>
  <PresentationFormat>Benutzerdefiniert</PresentationFormat>
  <Paragraphs>236</Paragraphs>
  <Slides>14</Slides>
  <Notes>14</Notes>
  <HiddenSlides>0</HiddenSlides>
  <MMClips>0</MMClips>
  <ScaleCrop>false</ScaleCrop>
  <HeadingPairs>
    <vt:vector size="4" baseType="variant">
      <vt:variant>
        <vt:lpstr>Design</vt:lpstr>
      </vt:variant>
      <vt:variant>
        <vt:i4>1</vt:i4>
      </vt:variant>
      <vt:variant>
        <vt:lpstr>Folientitel</vt:lpstr>
      </vt:variant>
      <vt:variant>
        <vt:i4>14</vt:i4>
      </vt:variant>
    </vt:vector>
  </HeadingPairs>
  <TitlesOfParts>
    <vt:vector size="15" baseType="lpstr">
      <vt:lpstr>Konrad-Zuse_Vorlage 2</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So können Sie uns erreichen </vt:lpstr>
    </vt:vector>
  </TitlesOfParts>
  <Company>regio 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Claudia Lietz</dc:creator>
  <cp:lastModifiedBy>Claudia Lietz</cp:lastModifiedBy>
  <cp:revision>97</cp:revision>
  <cp:lastPrinted>2021-11-24T11:23:51Z</cp:lastPrinted>
  <dcterms:created xsi:type="dcterms:W3CDTF">2019-10-30T13:46:41Z</dcterms:created>
  <dcterms:modified xsi:type="dcterms:W3CDTF">2021-11-25T08:53:49Z</dcterms:modified>
</cp:coreProperties>
</file>