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0" r:id="rId2"/>
    <p:sldId id="289" r:id="rId3"/>
    <p:sldId id="287" r:id="rId4"/>
    <p:sldId id="294" r:id="rId5"/>
    <p:sldId id="292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281" r:id="rId14"/>
  </p:sldIdLst>
  <p:sldSz cx="24377650" cy="13716000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0" autoAdjust="0"/>
    <p:restoredTop sz="94660"/>
  </p:normalViewPr>
  <p:slideViewPr>
    <p:cSldViewPr snapToGrid="0">
      <p:cViewPr varScale="1">
        <p:scale>
          <a:sx n="39" d="100"/>
          <a:sy n="39" d="100"/>
        </p:scale>
        <p:origin x="-186" y="-660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108A7-362E-4793-8364-A8021D6DC7F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DA563E-DFE9-434A-A2E1-552F8BC333E2}">
      <dgm:prSet phldrT="[Text]" custT="1"/>
      <dgm:spPr>
        <a:solidFill>
          <a:srgbClr val="00B0F0"/>
        </a:solidFill>
      </dgm:spPr>
      <dgm:t>
        <a:bodyPr/>
        <a:lstStyle/>
        <a:p>
          <a:r>
            <a:rPr lang="de-DE" sz="4000" b="1" dirty="0" smtClean="0">
              <a:solidFill>
                <a:schemeClr val="tx1"/>
              </a:solidFill>
            </a:rPr>
            <a:t>Die Prüfungsnote</a:t>
          </a:r>
          <a:endParaRPr lang="de-DE" sz="4000" b="1" dirty="0">
            <a:solidFill>
              <a:schemeClr val="tx1"/>
            </a:solidFill>
          </a:endParaRPr>
        </a:p>
      </dgm:t>
    </dgm:pt>
    <dgm:pt modelId="{A6B774FB-5E5F-46BF-B8CF-4A41A88D7601}" type="parTrans" cxnId="{89327961-D34C-4C70-84DB-A93E0240FC95}">
      <dgm:prSet/>
      <dgm:spPr/>
      <dgm:t>
        <a:bodyPr/>
        <a:lstStyle/>
        <a:p>
          <a:endParaRPr lang="de-DE"/>
        </a:p>
      </dgm:t>
    </dgm:pt>
    <dgm:pt modelId="{A160E93A-DC04-4FBB-8D5D-A86D85B83B85}" type="sibTrans" cxnId="{89327961-D34C-4C70-84DB-A93E0240FC95}">
      <dgm:prSet/>
      <dgm:spPr/>
      <dgm:t>
        <a:bodyPr/>
        <a:lstStyle/>
        <a:p>
          <a:endParaRPr lang="de-DE"/>
        </a:p>
      </dgm:t>
    </dgm:pt>
    <dgm:pt modelId="{9FCD24DF-3FD5-4BB3-B9BA-E79AC9D81168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4000" b="1" dirty="0" smtClean="0">
              <a:solidFill>
                <a:schemeClr val="tx1"/>
              </a:solidFill>
            </a:rPr>
            <a:t>1. Der Fachlehrer bewertet die Prüfung und schlägt eine Prüfungsnote vor.</a:t>
          </a:r>
          <a:endParaRPr lang="de-DE" sz="4000" b="1" dirty="0">
            <a:solidFill>
              <a:schemeClr val="tx1"/>
            </a:solidFill>
          </a:endParaRPr>
        </a:p>
      </dgm:t>
    </dgm:pt>
    <dgm:pt modelId="{93EE73C9-7571-4F4F-BEA2-C1CDA486E9F5}" type="parTrans" cxnId="{09631C05-82A5-4E3C-A9A4-8EE132AE8731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A5D27D92-EB54-471D-9570-36BA7F3F9280}" type="sibTrans" cxnId="{09631C05-82A5-4E3C-A9A4-8EE132AE8731}">
      <dgm:prSet/>
      <dgm:spPr/>
      <dgm:t>
        <a:bodyPr/>
        <a:lstStyle/>
        <a:p>
          <a:endParaRPr lang="de-DE"/>
        </a:p>
      </dgm:t>
    </dgm:pt>
    <dgm:pt modelId="{745251BC-9612-4C62-ADC2-0C7CCF1A19D1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4000" b="1" dirty="0" smtClean="0">
              <a:solidFill>
                <a:schemeClr val="tx1"/>
              </a:solidFill>
            </a:rPr>
            <a:t>2. Ein zweiter Fachlehrer ist Zweitkorrektor.</a:t>
          </a:r>
          <a:endParaRPr lang="de-DE" sz="4000" b="1" dirty="0">
            <a:solidFill>
              <a:schemeClr val="tx1"/>
            </a:solidFill>
          </a:endParaRPr>
        </a:p>
      </dgm:t>
    </dgm:pt>
    <dgm:pt modelId="{4CE5E668-CCD2-43CA-9728-7846822B5F6C}" type="parTrans" cxnId="{1EF3804D-6733-4CDC-B4A2-4CB9B636E142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4119A81F-F237-492B-B036-06153345C4DB}" type="sibTrans" cxnId="{1EF3804D-6733-4CDC-B4A2-4CB9B636E142}">
      <dgm:prSet/>
      <dgm:spPr/>
      <dgm:t>
        <a:bodyPr/>
        <a:lstStyle/>
        <a:p>
          <a:endParaRPr lang="de-DE"/>
        </a:p>
      </dgm:t>
    </dgm:pt>
    <dgm:pt modelId="{9DE4A390-8006-469F-AB0F-0B33A421A457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4000" b="1" dirty="0" smtClean="0">
              <a:solidFill>
                <a:schemeClr val="tx1"/>
              </a:solidFill>
            </a:rPr>
            <a:t>3. Beide Kollegen setzen gemeinsam eine Prüfungsnote fest. </a:t>
          </a:r>
        </a:p>
      </dgm:t>
    </dgm:pt>
    <dgm:pt modelId="{397A3895-9E99-4174-8987-5B65E6BFA52A}" type="parTrans" cxnId="{6D3ADE9A-BC74-4422-BDF0-BE986303C6E9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6C288EC4-3E76-4C1F-8B0D-920B00A4CC95}" type="sibTrans" cxnId="{6D3ADE9A-BC74-4422-BDF0-BE986303C6E9}">
      <dgm:prSet/>
      <dgm:spPr/>
      <dgm:t>
        <a:bodyPr/>
        <a:lstStyle/>
        <a:p>
          <a:endParaRPr lang="de-DE"/>
        </a:p>
      </dgm:t>
    </dgm:pt>
    <dgm:pt modelId="{CB94FE7E-C594-4885-9B78-42B734D78941}" type="pres">
      <dgm:prSet presAssocID="{1EF108A7-362E-4793-8364-A8021D6DC7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13A130D-B322-42A4-8400-7016517CE952}" type="pres">
      <dgm:prSet presAssocID="{91DA563E-DFE9-434A-A2E1-552F8BC333E2}" presName="centerShape" presStyleLbl="node0" presStyleIdx="0" presStyleCnt="1"/>
      <dgm:spPr/>
      <dgm:t>
        <a:bodyPr/>
        <a:lstStyle/>
        <a:p>
          <a:endParaRPr lang="de-DE"/>
        </a:p>
      </dgm:t>
    </dgm:pt>
    <dgm:pt modelId="{CBB4698C-FEF6-48CA-A8AD-6ABC7D43F68D}" type="pres">
      <dgm:prSet presAssocID="{93EE73C9-7571-4F4F-BEA2-C1CDA486E9F5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F19CDFF6-F70B-48D8-9DD2-D3AA3D7F4E58}" type="pres">
      <dgm:prSet presAssocID="{9FCD24DF-3FD5-4BB3-B9BA-E79AC9D811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8A589D-FAA4-445C-98E5-0BDF07F81C71}" type="pres">
      <dgm:prSet presAssocID="{4CE5E668-CCD2-43CA-9728-7846822B5F6C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B841A205-8E6A-4BA7-9055-D1AC7E5C365B}" type="pres">
      <dgm:prSet presAssocID="{745251BC-9612-4C62-ADC2-0C7CCF1A19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91440D-0979-415F-A7A4-243E74433A89}" type="pres">
      <dgm:prSet presAssocID="{397A3895-9E99-4174-8987-5B65E6BFA52A}" presName="parTrans" presStyleLbl="bgSibTrans2D1" presStyleIdx="2" presStyleCnt="3"/>
      <dgm:spPr/>
      <dgm:t>
        <a:bodyPr/>
        <a:lstStyle/>
        <a:p>
          <a:endParaRPr lang="de-DE"/>
        </a:p>
      </dgm:t>
    </dgm:pt>
    <dgm:pt modelId="{2542AA50-6462-4124-BFE4-9CBE7AD76223}" type="pres">
      <dgm:prSet presAssocID="{9DE4A390-8006-469F-AB0F-0B33A421A4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770D26D-1997-47C6-AEC8-64EA89037CC3}" type="presOf" srcId="{397A3895-9E99-4174-8987-5B65E6BFA52A}" destId="{CC91440D-0979-415F-A7A4-243E74433A89}" srcOrd="0" destOrd="0" presId="urn:microsoft.com/office/officeart/2005/8/layout/radial4"/>
    <dgm:cxn modelId="{3077C4EC-27AE-4657-83CA-8C2E5122ADB0}" type="presOf" srcId="{1EF108A7-362E-4793-8364-A8021D6DC7F3}" destId="{CB94FE7E-C594-4885-9B78-42B734D78941}" srcOrd="0" destOrd="0" presId="urn:microsoft.com/office/officeart/2005/8/layout/radial4"/>
    <dgm:cxn modelId="{89327961-D34C-4C70-84DB-A93E0240FC95}" srcId="{1EF108A7-362E-4793-8364-A8021D6DC7F3}" destId="{91DA563E-DFE9-434A-A2E1-552F8BC333E2}" srcOrd="0" destOrd="0" parTransId="{A6B774FB-5E5F-46BF-B8CF-4A41A88D7601}" sibTransId="{A160E93A-DC04-4FBB-8D5D-A86D85B83B85}"/>
    <dgm:cxn modelId="{6D3ADE9A-BC74-4422-BDF0-BE986303C6E9}" srcId="{91DA563E-DFE9-434A-A2E1-552F8BC333E2}" destId="{9DE4A390-8006-469F-AB0F-0B33A421A457}" srcOrd="2" destOrd="0" parTransId="{397A3895-9E99-4174-8987-5B65E6BFA52A}" sibTransId="{6C288EC4-3E76-4C1F-8B0D-920B00A4CC95}"/>
    <dgm:cxn modelId="{1B5F0F62-6C4C-480B-B28C-96B4C2AD8C7C}" type="presOf" srcId="{9FCD24DF-3FD5-4BB3-B9BA-E79AC9D81168}" destId="{F19CDFF6-F70B-48D8-9DD2-D3AA3D7F4E58}" srcOrd="0" destOrd="0" presId="urn:microsoft.com/office/officeart/2005/8/layout/radial4"/>
    <dgm:cxn modelId="{A9677A3E-F29B-4D55-BF2B-A5428362C697}" type="presOf" srcId="{91DA563E-DFE9-434A-A2E1-552F8BC333E2}" destId="{613A130D-B322-42A4-8400-7016517CE952}" srcOrd="0" destOrd="0" presId="urn:microsoft.com/office/officeart/2005/8/layout/radial4"/>
    <dgm:cxn modelId="{B6B3A149-BB07-432B-B627-2616A14E34A6}" type="presOf" srcId="{93EE73C9-7571-4F4F-BEA2-C1CDA486E9F5}" destId="{CBB4698C-FEF6-48CA-A8AD-6ABC7D43F68D}" srcOrd="0" destOrd="0" presId="urn:microsoft.com/office/officeart/2005/8/layout/radial4"/>
    <dgm:cxn modelId="{195002FD-E99E-4185-93EC-5D55DEC64764}" type="presOf" srcId="{4CE5E668-CCD2-43CA-9728-7846822B5F6C}" destId="{6D8A589D-FAA4-445C-98E5-0BDF07F81C71}" srcOrd="0" destOrd="0" presId="urn:microsoft.com/office/officeart/2005/8/layout/radial4"/>
    <dgm:cxn modelId="{1EF3804D-6733-4CDC-B4A2-4CB9B636E142}" srcId="{91DA563E-DFE9-434A-A2E1-552F8BC333E2}" destId="{745251BC-9612-4C62-ADC2-0C7CCF1A19D1}" srcOrd="1" destOrd="0" parTransId="{4CE5E668-CCD2-43CA-9728-7846822B5F6C}" sibTransId="{4119A81F-F237-492B-B036-06153345C4DB}"/>
    <dgm:cxn modelId="{09631C05-82A5-4E3C-A9A4-8EE132AE8731}" srcId="{91DA563E-DFE9-434A-A2E1-552F8BC333E2}" destId="{9FCD24DF-3FD5-4BB3-B9BA-E79AC9D81168}" srcOrd="0" destOrd="0" parTransId="{93EE73C9-7571-4F4F-BEA2-C1CDA486E9F5}" sibTransId="{A5D27D92-EB54-471D-9570-36BA7F3F9280}"/>
    <dgm:cxn modelId="{9170C62D-9278-438E-8A2F-DB776676551C}" type="presOf" srcId="{9DE4A390-8006-469F-AB0F-0B33A421A457}" destId="{2542AA50-6462-4124-BFE4-9CBE7AD76223}" srcOrd="0" destOrd="0" presId="urn:microsoft.com/office/officeart/2005/8/layout/radial4"/>
    <dgm:cxn modelId="{8E768A20-2FAF-4900-B993-3DCDADB539F9}" type="presOf" srcId="{745251BC-9612-4C62-ADC2-0C7CCF1A19D1}" destId="{B841A205-8E6A-4BA7-9055-D1AC7E5C365B}" srcOrd="0" destOrd="0" presId="urn:microsoft.com/office/officeart/2005/8/layout/radial4"/>
    <dgm:cxn modelId="{E74202EF-997E-4AE3-8BC2-3714A2E189B3}" type="presParOf" srcId="{CB94FE7E-C594-4885-9B78-42B734D78941}" destId="{613A130D-B322-42A4-8400-7016517CE952}" srcOrd="0" destOrd="0" presId="urn:microsoft.com/office/officeart/2005/8/layout/radial4"/>
    <dgm:cxn modelId="{63F876E8-389F-457E-A7F0-1A145CCE4DCD}" type="presParOf" srcId="{CB94FE7E-C594-4885-9B78-42B734D78941}" destId="{CBB4698C-FEF6-48CA-A8AD-6ABC7D43F68D}" srcOrd="1" destOrd="0" presId="urn:microsoft.com/office/officeart/2005/8/layout/radial4"/>
    <dgm:cxn modelId="{CD0F0881-1C6F-46FC-93F4-113AE210339F}" type="presParOf" srcId="{CB94FE7E-C594-4885-9B78-42B734D78941}" destId="{F19CDFF6-F70B-48D8-9DD2-D3AA3D7F4E58}" srcOrd="2" destOrd="0" presId="urn:microsoft.com/office/officeart/2005/8/layout/radial4"/>
    <dgm:cxn modelId="{C14D442B-38B6-4D55-A7BC-60E790864C59}" type="presParOf" srcId="{CB94FE7E-C594-4885-9B78-42B734D78941}" destId="{6D8A589D-FAA4-445C-98E5-0BDF07F81C71}" srcOrd="3" destOrd="0" presId="urn:microsoft.com/office/officeart/2005/8/layout/radial4"/>
    <dgm:cxn modelId="{6683CF89-D685-443E-9311-6ABCFA9B5CF3}" type="presParOf" srcId="{CB94FE7E-C594-4885-9B78-42B734D78941}" destId="{B841A205-8E6A-4BA7-9055-D1AC7E5C365B}" srcOrd="4" destOrd="0" presId="urn:microsoft.com/office/officeart/2005/8/layout/radial4"/>
    <dgm:cxn modelId="{52319C37-DAC8-4EF0-891E-436C809D8A37}" type="presParOf" srcId="{CB94FE7E-C594-4885-9B78-42B734D78941}" destId="{CC91440D-0979-415F-A7A4-243E74433A89}" srcOrd="5" destOrd="0" presId="urn:microsoft.com/office/officeart/2005/8/layout/radial4"/>
    <dgm:cxn modelId="{C6D74C2C-06EF-4384-B91F-C2FAB7819F57}" type="presParOf" srcId="{CB94FE7E-C594-4885-9B78-42B734D78941}" destId="{2542AA50-6462-4124-BFE4-9CBE7AD7622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A5065-BBED-4659-A07B-8CF5D89F5F29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729E0E76-17A4-4123-867A-5C88EC200368}">
      <dgm:prSet phldrT="[Text]" custT="1"/>
      <dgm:spPr>
        <a:xfrm>
          <a:off x="6715" y="2177867"/>
          <a:ext cx="2162149" cy="108107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36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Zeugnisnote in </a:t>
          </a:r>
        </a:p>
        <a:p>
          <a:r>
            <a:rPr lang="de-DE" sz="36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D, E, M</a:t>
          </a:r>
        </a:p>
        <a:p>
          <a:r>
            <a:rPr lang="de-DE" sz="36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am Ende der Jg. 10</a:t>
          </a:r>
          <a:endParaRPr lang="de-DE" sz="36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45B8FDB-1E07-46D8-ADFF-6C9374FA767C}" type="parTrans" cxnId="{12C4A86A-D3E5-41FF-9F67-966C2C43F258}">
      <dgm:prSet/>
      <dgm:spPr/>
      <dgm:t>
        <a:bodyPr/>
        <a:lstStyle/>
        <a:p>
          <a:endParaRPr lang="de-DE"/>
        </a:p>
      </dgm:t>
    </dgm:pt>
    <dgm:pt modelId="{EA8F97AB-2BB3-4AFB-8EA8-A9D2803408EB}" type="sibTrans" cxnId="{12C4A86A-D3E5-41FF-9F67-966C2C43F258}">
      <dgm:prSet/>
      <dgm:spPr/>
      <dgm:t>
        <a:bodyPr/>
        <a:lstStyle/>
        <a:p>
          <a:endParaRPr lang="de-DE"/>
        </a:p>
      </dgm:t>
    </dgm:pt>
    <dgm:pt modelId="{6335BA74-C511-4585-93DE-B96CD5813CF3}">
      <dgm:prSet phldrT="[Text]" custT="1"/>
      <dgm:spPr>
        <a:xfrm>
          <a:off x="3033725" y="963739"/>
          <a:ext cx="2162149" cy="156511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3600" b="1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50% Vornote </a:t>
          </a:r>
        </a:p>
        <a:p>
          <a:r>
            <a:rPr lang="de-DE" sz="36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(vor der Prüfung vom Fachlehrer festgelegt, wird am </a:t>
          </a:r>
          <a:r>
            <a:rPr lang="de-DE" sz="36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10.06.21 </a:t>
          </a:r>
          <a:r>
            <a:rPr lang="de-DE" sz="36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mündlich und schriftlich  mitgeteilt)</a:t>
          </a:r>
          <a:endParaRPr lang="de-DE" sz="36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368723F-B8B7-46EE-8506-42437677971A}" type="parTrans" cxnId="{461891E7-D389-40AA-ADAD-DE3E8C38ED95}">
      <dgm:prSet/>
      <dgm:spPr>
        <a:xfrm rot="18699521">
          <a:off x="1950723" y="2214570"/>
          <a:ext cx="1301144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1301144" y="17780"/>
              </a:lnTo>
            </a:path>
          </a:pathLst>
        </a:custGeom>
        <a:noFill/>
        <a:ln w="25400" cap="flat" cmpd="sng" algn="ctr">
          <a:solidFill>
            <a:srgbClr val="33339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8CD6055-5AC3-470F-821B-789B524C8099}" type="sibTrans" cxnId="{461891E7-D389-40AA-ADAD-DE3E8C38ED95}">
      <dgm:prSet/>
      <dgm:spPr/>
      <dgm:t>
        <a:bodyPr/>
        <a:lstStyle/>
        <a:p>
          <a:endParaRPr lang="de-DE"/>
        </a:p>
      </dgm:t>
    </dgm:pt>
    <dgm:pt modelId="{C26389AB-8E3F-4EC3-9CC6-B4324BC13BAF}">
      <dgm:prSet phldrT="[Text]" custT="1"/>
      <dgm:spPr>
        <a:xfrm>
          <a:off x="6060734" y="584141"/>
          <a:ext cx="2162149" cy="108107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4000" b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50% (insg. 25%) </a:t>
          </a:r>
        </a:p>
        <a:p>
          <a:r>
            <a:rPr lang="de-DE" sz="4000" b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alle Leistungen aus dem </a:t>
          </a:r>
          <a:r>
            <a:rPr lang="de-DE" sz="4000" b="1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1. Halbj.</a:t>
          </a:r>
          <a:endParaRPr lang="de-DE" sz="4000" b="1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1E86A34A-E669-4DD9-8DA2-70BDA9C62727}" type="parTrans" cxnId="{ADC0CEC9-797B-4C3E-A500-5415AE5EF6CE}">
      <dgm:prSet/>
      <dgm:spPr>
        <a:xfrm rot="19457599">
          <a:off x="5095765" y="1417707"/>
          <a:ext cx="1065078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1065078" y="17780"/>
              </a:lnTo>
            </a:path>
          </a:pathLst>
        </a:custGeom>
        <a:noFill/>
        <a:ln w="25400" cap="flat" cmpd="sng" algn="ctr">
          <a:solidFill>
            <a:srgbClr val="333399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2ADC3FD-8810-4C6B-A21B-440A823BB2E8}" type="sibTrans" cxnId="{ADC0CEC9-797B-4C3E-A500-5415AE5EF6CE}">
      <dgm:prSet/>
      <dgm:spPr/>
      <dgm:t>
        <a:bodyPr/>
        <a:lstStyle/>
        <a:p>
          <a:endParaRPr lang="de-DE"/>
        </a:p>
      </dgm:t>
    </dgm:pt>
    <dgm:pt modelId="{7AD6FB95-6D2D-412B-BAF2-56F47EA1910C}">
      <dgm:prSet phldrT="[Text]" custT="1"/>
      <dgm:spPr>
        <a:xfrm>
          <a:off x="6060734" y="1827377"/>
          <a:ext cx="2162149" cy="108107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4000" b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50% (insg. 25%)</a:t>
          </a:r>
        </a:p>
        <a:p>
          <a:r>
            <a:rPr lang="de-DE" sz="4000" b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alle Leistungen aus dem </a:t>
          </a:r>
          <a:r>
            <a:rPr lang="de-DE" sz="4000" b="1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2. Halbj.</a:t>
          </a:r>
          <a:endParaRPr lang="de-DE" sz="4000" b="1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D15993D1-8453-4ACA-ADD4-37BACDC87F3F}" type="parTrans" cxnId="{2A8A5C6F-6771-4BCD-AAAF-C00F02674A85}">
      <dgm:prSet/>
      <dgm:spPr>
        <a:xfrm rot="2142401">
          <a:off x="5095765" y="2039325"/>
          <a:ext cx="1065078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1065078" y="17780"/>
              </a:lnTo>
            </a:path>
          </a:pathLst>
        </a:custGeom>
        <a:noFill/>
        <a:ln w="25400" cap="flat" cmpd="sng" algn="ctr">
          <a:solidFill>
            <a:srgbClr val="333399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ABC9C29-4575-43F6-866F-1742292A267A}" type="sibTrans" cxnId="{2A8A5C6F-6771-4BCD-AAAF-C00F02674A85}">
      <dgm:prSet/>
      <dgm:spPr/>
      <dgm:t>
        <a:bodyPr/>
        <a:lstStyle/>
        <a:p>
          <a:endParaRPr lang="de-DE"/>
        </a:p>
      </dgm:t>
    </dgm:pt>
    <dgm:pt modelId="{AF144AFC-96E3-4B20-A2CE-B79E39D059C2}">
      <dgm:prSet phldrT="[Text]" custT="1"/>
      <dgm:spPr>
        <a:xfrm>
          <a:off x="3033725" y="2691015"/>
          <a:ext cx="2162149" cy="1782054"/>
        </a:xfrm>
        <a:prstGeom prst="roundRect">
          <a:avLst>
            <a:gd name="adj" fmla="val 10000"/>
          </a:avLst>
        </a:prstGeom>
        <a:solidFill>
          <a:srgbClr val="33339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3600" b="1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50% Prüfungsnote</a:t>
          </a:r>
        </a:p>
        <a:p>
          <a:r>
            <a:rPr lang="de-DE" sz="36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(festgelegt von 2 Fachprüfern (FL und i.d.R. ein FK aus Jg. 9), wird am </a:t>
          </a:r>
          <a:r>
            <a:rPr lang="de-DE" sz="36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10.06.21 </a:t>
          </a:r>
          <a:r>
            <a:rPr lang="de-DE" sz="36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mündlich und schriftlich  mitgeteilt)</a:t>
          </a:r>
          <a:endParaRPr lang="de-DE" sz="36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B077E24C-7118-4069-AF83-587E8488C9EE}" type="parTrans" cxnId="{FF8EAF16-44F4-4C47-A427-8137E8B44568}">
      <dgm:prSet/>
      <dgm:spPr>
        <a:xfrm rot="2697570">
          <a:off x="1990178" y="3132443"/>
          <a:ext cx="1222232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1222232" y="17780"/>
              </a:lnTo>
            </a:path>
          </a:pathLst>
        </a:custGeom>
        <a:noFill/>
        <a:ln w="25400" cap="flat" cmpd="sng" algn="ctr">
          <a:solidFill>
            <a:srgbClr val="33339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9BAA167-CD4C-4ABA-B3D3-904BC87C3169}" type="sibTrans" cxnId="{FF8EAF16-44F4-4C47-A427-8137E8B44568}">
      <dgm:prSet/>
      <dgm:spPr/>
      <dgm:t>
        <a:bodyPr/>
        <a:lstStyle/>
        <a:p>
          <a:endParaRPr lang="de-DE"/>
        </a:p>
      </dgm:t>
    </dgm:pt>
    <dgm:pt modelId="{7E15C2F5-AFE5-47E8-8F5D-1C4597DE5C76}">
      <dgm:prSet/>
      <dgm:spPr>
        <a:xfrm>
          <a:off x="6048669" y="3897003"/>
          <a:ext cx="2162149" cy="1466867"/>
        </a:xfrm>
        <a:prstGeom prst="roundRect">
          <a:avLst>
            <a:gd name="adj" fmla="val 10000"/>
          </a:avLst>
        </a:prstGeom>
        <a:solidFill>
          <a:srgbClr val="333399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altLang="de-DE" b="1" u="sng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Wichtig:</a:t>
          </a:r>
          <a:r>
            <a:rPr lang="de-DE" altLang="de-D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de-DE" altLang="de-DE" b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Die Leistungen des letzten Schuljahres fließen </a:t>
          </a:r>
          <a:r>
            <a:rPr lang="de-DE" altLang="de-DE" b="0" u="sng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zur Hälfte</a:t>
          </a:r>
          <a:r>
            <a:rPr lang="de-DE" altLang="de-DE" b="0" u="non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de-DE" altLang="de-DE" b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mit in die Zeugnisnote der Prüfungsfächer ein.</a:t>
          </a:r>
        </a:p>
      </dgm:t>
    </dgm:pt>
    <dgm:pt modelId="{1BB637DF-BCAC-447C-AD7A-3A36E0A39272}" type="parTrans" cxnId="{308D4D52-1B80-4744-BCC1-CF7840524E64}">
      <dgm:prSet/>
      <dgm:spPr/>
      <dgm:t>
        <a:bodyPr/>
        <a:lstStyle/>
        <a:p>
          <a:endParaRPr lang="de-DE"/>
        </a:p>
      </dgm:t>
    </dgm:pt>
    <dgm:pt modelId="{2E65E160-F5E1-48EF-830C-0DD93CD79836}" type="sibTrans" cxnId="{308D4D52-1B80-4744-BCC1-CF7840524E64}">
      <dgm:prSet/>
      <dgm:spPr/>
      <dgm:t>
        <a:bodyPr/>
        <a:lstStyle/>
        <a:p>
          <a:endParaRPr lang="de-DE"/>
        </a:p>
      </dgm:t>
    </dgm:pt>
    <dgm:pt modelId="{03199CFB-9CA0-4787-8A0C-28212415DB02}" type="pres">
      <dgm:prSet presAssocID="{46AA5065-BBED-4659-A07B-8CF5D89F5F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14994B6-FB27-4250-AB7F-338CDE8C458F}" type="pres">
      <dgm:prSet presAssocID="{729E0E76-17A4-4123-867A-5C88EC200368}" presName="root1" presStyleCnt="0"/>
      <dgm:spPr/>
    </dgm:pt>
    <dgm:pt modelId="{F89D56E3-1133-485F-BE85-F1E0570845EF}" type="pres">
      <dgm:prSet presAssocID="{729E0E76-17A4-4123-867A-5C88EC200368}" presName="LevelOneTextNode" presStyleLbl="node0" presStyleIdx="0" presStyleCnt="2" custLinFactNeighborX="41918" custLinFactNeighborY="-155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DC1D128-F7A4-40EC-B444-0D699208C726}" type="pres">
      <dgm:prSet presAssocID="{729E0E76-17A4-4123-867A-5C88EC200368}" presName="level2hierChild" presStyleCnt="0"/>
      <dgm:spPr/>
    </dgm:pt>
    <dgm:pt modelId="{EF5A2090-5AB0-43AB-B6F5-6A172A257A14}" type="pres">
      <dgm:prSet presAssocID="{4368723F-B8B7-46EE-8506-42437677971A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098A3A1C-3A23-47FE-88B1-19FF34BA274F}" type="pres">
      <dgm:prSet presAssocID="{4368723F-B8B7-46EE-8506-42437677971A}" presName="connTx" presStyleLbl="parChTrans1D2" presStyleIdx="0" presStyleCnt="2"/>
      <dgm:spPr/>
      <dgm:t>
        <a:bodyPr/>
        <a:lstStyle/>
        <a:p>
          <a:endParaRPr lang="de-DE"/>
        </a:p>
      </dgm:t>
    </dgm:pt>
    <dgm:pt modelId="{E105C9D8-B7F0-48DD-A293-FF22A5AC6765}" type="pres">
      <dgm:prSet presAssocID="{6335BA74-C511-4585-93DE-B96CD5813CF3}" presName="root2" presStyleCnt="0"/>
      <dgm:spPr/>
    </dgm:pt>
    <dgm:pt modelId="{07923BE3-9B92-4E45-BB67-0477F4D50306}" type="pres">
      <dgm:prSet presAssocID="{6335BA74-C511-4585-93DE-B96CD5813CF3}" presName="LevelTwoTextNode" presStyleLbl="node2" presStyleIdx="0" presStyleCnt="2" custScaleY="144774" custLinFactNeighborX="25873" custLinFactNeighborY="20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66DFE4C-237C-438A-A16E-0EA4902D89E1}" type="pres">
      <dgm:prSet presAssocID="{6335BA74-C511-4585-93DE-B96CD5813CF3}" presName="level3hierChild" presStyleCnt="0"/>
      <dgm:spPr/>
    </dgm:pt>
    <dgm:pt modelId="{C895D1BF-181E-4257-8505-BB9B1C4F5FEF}" type="pres">
      <dgm:prSet presAssocID="{1E86A34A-E669-4DD9-8DA2-70BDA9C62727}" presName="conn2-1" presStyleLbl="parChTrans1D3" presStyleIdx="0" presStyleCnt="2"/>
      <dgm:spPr/>
      <dgm:t>
        <a:bodyPr/>
        <a:lstStyle/>
        <a:p>
          <a:endParaRPr lang="de-DE"/>
        </a:p>
      </dgm:t>
    </dgm:pt>
    <dgm:pt modelId="{5699DE24-2E73-4C2B-99A8-5B8300D7C808}" type="pres">
      <dgm:prSet presAssocID="{1E86A34A-E669-4DD9-8DA2-70BDA9C62727}" presName="connTx" presStyleLbl="parChTrans1D3" presStyleIdx="0" presStyleCnt="2"/>
      <dgm:spPr/>
      <dgm:t>
        <a:bodyPr/>
        <a:lstStyle/>
        <a:p>
          <a:endParaRPr lang="de-DE"/>
        </a:p>
      </dgm:t>
    </dgm:pt>
    <dgm:pt modelId="{B0DE5A53-C539-4EE5-8D68-53E903B6D6DB}" type="pres">
      <dgm:prSet presAssocID="{C26389AB-8E3F-4EC3-9CC6-B4324BC13BAF}" presName="root2" presStyleCnt="0"/>
      <dgm:spPr/>
    </dgm:pt>
    <dgm:pt modelId="{16520478-3DE5-4503-9563-2709690A6B6D}" type="pres">
      <dgm:prSet presAssocID="{C26389AB-8E3F-4EC3-9CC6-B4324BC13BA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E6B4311-E8EB-4476-8E2D-22F5502D33F3}" type="pres">
      <dgm:prSet presAssocID="{C26389AB-8E3F-4EC3-9CC6-B4324BC13BAF}" presName="level3hierChild" presStyleCnt="0"/>
      <dgm:spPr/>
    </dgm:pt>
    <dgm:pt modelId="{646ED1D0-19BA-466F-AEFE-B1E7D8B91126}" type="pres">
      <dgm:prSet presAssocID="{D15993D1-8453-4ACA-ADD4-37BACDC87F3F}" presName="conn2-1" presStyleLbl="parChTrans1D3" presStyleIdx="1" presStyleCnt="2"/>
      <dgm:spPr/>
      <dgm:t>
        <a:bodyPr/>
        <a:lstStyle/>
        <a:p>
          <a:endParaRPr lang="de-DE"/>
        </a:p>
      </dgm:t>
    </dgm:pt>
    <dgm:pt modelId="{725489BE-B486-45A5-A373-035FF5FA0B4D}" type="pres">
      <dgm:prSet presAssocID="{D15993D1-8453-4ACA-ADD4-37BACDC87F3F}" presName="connTx" presStyleLbl="parChTrans1D3" presStyleIdx="1" presStyleCnt="2"/>
      <dgm:spPr/>
      <dgm:t>
        <a:bodyPr/>
        <a:lstStyle/>
        <a:p>
          <a:endParaRPr lang="de-DE"/>
        </a:p>
      </dgm:t>
    </dgm:pt>
    <dgm:pt modelId="{A0D186A5-5575-4B38-BF07-0FF7AEE5EAF0}" type="pres">
      <dgm:prSet presAssocID="{7AD6FB95-6D2D-412B-BAF2-56F47EA1910C}" presName="root2" presStyleCnt="0"/>
      <dgm:spPr/>
    </dgm:pt>
    <dgm:pt modelId="{30DE3C68-B9C8-4E1B-B6EF-6D85B9121609}" type="pres">
      <dgm:prSet presAssocID="{7AD6FB95-6D2D-412B-BAF2-56F47EA1910C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965522-3987-4AA6-878D-B77894C02A18}" type="pres">
      <dgm:prSet presAssocID="{7AD6FB95-6D2D-412B-BAF2-56F47EA1910C}" presName="level3hierChild" presStyleCnt="0"/>
      <dgm:spPr/>
    </dgm:pt>
    <dgm:pt modelId="{A5F550ED-4F87-4917-B536-8B2342C0E010}" type="pres">
      <dgm:prSet presAssocID="{B077E24C-7118-4069-AF83-587E8488C9EE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6622CFCF-DDF4-4AB4-B2CE-2BF189860426}" type="pres">
      <dgm:prSet presAssocID="{B077E24C-7118-4069-AF83-587E8488C9EE}" presName="connTx" presStyleLbl="parChTrans1D2" presStyleIdx="1" presStyleCnt="2"/>
      <dgm:spPr/>
      <dgm:t>
        <a:bodyPr/>
        <a:lstStyle/>
        <a:p>
          <a:endParaRPr lang="de-DE"/>
        </a:p>
      </dgm:t>
    </dgm:pt>
    <dgm:pt modelId="{81141FBF-3467-4A06-86EB-F60BFD1311CC}" type="pres">
      <dgm:prSet presAssocID="{AF144AFC-96E3-4B20-A2CE-B79E39D059C2}" presName="root2" presStyleCnt="0"/>
      <dgm:spPr/>
    </dgm:pt>
    <dgm:pt modelId="{A1C295A7-76CA-4CD7-87F4-DA7F6BAF22DE}" type="pres">
      <dgm:prSet presAssocID="{AF144AFC-96E3-4B20-A2CE-B79E39D059C2}" presName="LevelTwoTextNode" presStyleLbl="node2" presStyleIdx="1" presStyleCnt="2" custScaleY="164841" custLinFactNeighborX="25873" custLinFactNeighborY="-104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96EB472-08CC-4CD1-ACCE-5BED2719E9C2}" type="pres">
      <dgm:prSet presAssocID="{AF144AFC-96E3-4B20-A2CE-B79E39D059C2}" presName="level3hierChild" presStyleCnt="0"/>
      <dgm:spPr/>
    </dgm:pt>
    <dgm:pt modelId="{8C3E0B2D-9F31-4BB5-88F3-F8CD159CFE1A}" type="pres">
      <dgm:prSet presAssocID="{7E15C2F5-AFE5-47E8-8F5D-1C4597DE5C76}" presName="root1" presStyleCnt="0"/>
      <dgm:spPr/>
    </dgm:pt>
    <dgm:pt modelId="{69012D46-8B4D-4859-9DA3-A45810813981}" type="pres">
      <dgm:prSet presAssocID="{7E15C2F5-AFE5-47E8-8F5D-1C4597DE5C76}" presName="LevelOneTextNode" presStyleLbl="node0" presStyleIdx="1" presStyleCnt="2" custScaleY="135686" custLinFactX="100000" custLinFactNeighborX="179442" custLinFactNeighborY="4402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263D29D-A82C-433A-B253-CCA5055DC4DF}" type="pres">
      <dgm:prSet presAssocID="{7E15C2F5-AFE5-47E8-8F5D-1C4597DE5C76}" presName="level2hierChild" presStyleCnt="0"/>
      <dgm:spPr/>
    </dgm:pt>
  </dgm:ptLst>
  <dgm:cxnLst>
    <dgm:cxn modelId="{F01E349C-9DB3-4E86-8473-C7CA49715279}" type="presOf" srcId="{B077E24C-7118-4069-AF83-587E8488C9EE}" destId="{6622CFCF-DDF4-4AB4-B2CE-2BF189860426}" srcOrd="1" destOrd="0" presId="urn:microsoft.com/office/officeart/2005/8/layout/hierarchy2"/>
    <dgm:cxn modelId="{FF8EAF16-44F4-4C47-A427-8137E8B44568}" srcId="{729E0E76-17A4-4123-867A-5C88EC200368}" destId="{AF144AFC-96E3-4B20-A2CE-B79E39D059C2}" srcOrd="1" destOrd="0" parTransId="{B077E24C-7118-4069-AF83-587E8488C9EE}" sibTransId="{29BAA167-CD4C-4ABA-B3D3-904BC87C3169}"/>
    <dgm:cxn modelId="{461891E7-D389-40AA-ADAD-DE3E8C38ED95}" srcId="{729E0E76-17A4-4123-867A-5C88EC200368}" destId="{6335BA74-C511-4585-93DE-B96CD5813CF3}" srcOrd="0" destOrd="0" parTransId="{4368723F-B8B7-46EE-8506-42437677971A}" sibTransId="{F8CD6055-5AC3-470F-821B-789B524C8099}"/>
    <dgm:cxn modelId="{1E4457E1-426F-455A-8EAC-D6FC28DD8AA6}" type="presOf" srcId="{7E15C2F5-AFE5-47E8-8F5D-1C4597DE5C76}" destId="{69012D46-8B4D-4859-9DA3-A45810813981}" srcOrd="0" destOrd="0" presId="urn:microsoft.com/office/officeart/2005/8/layout/hierarchy2"/>
    <dgm:cxn modelId="{12C4A86A-D3E5-41FF-9F67-966C2C43F258}" srcId="{46AA5065-BBED-4659-A07B-8CF5D89F5F29}" destId="{729E0E76-17A4-4123-867A-5C88EC200368}" srcOrd="0" destOrd="0" parTransId="{845B8FDB-1E07-46D8-ADFF-6C9374FA767C}" sibTransId="{EA8F97AB-2BB3-4AFB-8EA8-A9D2803408EB}"/>
    <dgm:cxn modelId="{192BA1C6-579A-4910-8B7D-B973223E23A3}" type="presOf" srcId="{AF144AFC-96E3-4B20-A2CE-B79E39D059C2}" destId="{A1C295A7-76CA-4CD7-87F4-DA7F6BAF22DE}" srcOrd="0" destOrd="0" presId="urn:microsoft.com/office/officeart/2005/8/layout/hierarchy2"/>
    <dgm:cxn modelId="{308D4D52-1B80-4744-BCC1-CF7840524E64}" srcId="{46AA5065-BBED-4659-A07B-8CF5D89F5F29}" destId="{7E15C2F5-AFE5-47E8-8F5D-1C4597DE5C76}" srcOrd="1" destOrd="0" parTransId="{1BB637DF-BCAC-447C-AD7A-3A36E0A39272}" sibTransId="{2E65E160-F5E1-48EF-830C-0DD93CD79836}"/>
    <dgm:cxn modelId="{D5AD007D-2401-4738-8C08-776F5DCD5725}" type="presOf" srcId="{B077E24C-7118-4069-AF83-587E8488C9EE}" destId="{A5F550ED-4F87-4917-B536-8B2342C0E010}" srcOrd="0" destOrd="0" presId="urn:microsoft.com/office/officeart/2005/8/layout/hierarchy2"/>
    <dgm:cxn modelId="{BDA5AA02-FFED-4DCB-8905-33C82A36FA14}" type="presOf" srcId="{6335BA74-C511-4585-93DE-B96CD5813CF3}" destId="{07923BE3-9B92-4E45-BB67-0477F4D50306}" srcOrd="0" destOrd="0" presId="urn:microsoft.com/office/officeart/2005/8/layout/hierarchy2"/>
    <dgm:cxn modelId="{4A14063C-8573-4B64-ABA3-8A6126837ABC}" type="presOf" srcId="{D15993D1-8453-4ACA-ADD4-37BACDC87F3F}" destId="{646ED1D0-19BA-466F-AEFE-B1E7D8B91126}" srcOrd="0" destOrd="0" presId="urn:microsoft.com/office/officeart/2005/8/layout/hierarchy2"/>
    <dgm:cxn modelId="{01C69F88-0D63-4D62-A80B-6B7BC9F12E9D}" type="presOf" srcId="{46AA5065-BBED-4659-A07B-8CF5D89F5F29}" destId="{03199CFB-9CA0-4787-8A0C-28212415DB02}" srcOrd="0" destOrd="0" presId="urn:microsoft.com/office/officeart/2005/8/layout/hierarchy2"/>
    <dgm:cxn modelId="{214E75E2-01F2-48D2-83B6-11231B1B1223}" type="presOf" srcId="{1E86A34A-E669-4DD9-8DA2-70BDA9C62727}" destId="{C895D1BF-181E-4257-8505-BB9B1C4F5FEF}" srcOrd="0" destOrd="0" presId="urn:microsoft.com/office/officeart/2005/8/layout/hierarchy2"/>
    <dgm:cxn modelId="{F36DA45B-9355-4780-A0C4-FF813D606516}" type="presOf" srcId="{C26389AB-8E3F-4EC3-9CC6-B4324BC13BAF}" destId="{16520478-3DE5-4503-9563-2709690A6B6D}" srcOrd="0" destOrd="0" presId="urn:microsoft.com/office/officeart/2005/8/layout/hierarchy2"/>
    <dgm:cxn modelId="{FE2612D4-26A3-4A04-A5EA-D89BF589D0DE}" type="presOf" srcId="{4368723F-B8B7-46EE-8506-42437677971A}" destId="{098A3A1C-3A23-47FE-88B1-19FF34BA274F}" srcOrd="1" destOrd="0" presId="urn:microsoft.com/office/officeart/2005/8/layout/hierarchy2"/>
    <dgm:cxn modelId="{2A8A5C6F-6771-4BCD-AAAF-C00F02674A85}" srcId="{6335BA74-C511-4585-93DE-B96CD5813CF3}" destId="{7AD6FB95-6D2D-412B-BAF2-56F47EA1910C}" srcOrd="1" destOrd="0" parTransId="{D15993D1-8453-4ACA-ADD4-37BACDC87F3F}" sibTransId="{DABC9C29-4575-43F6-866F-1742292A267A}"/>
    <dgm:cxn modelId="{9CFDC9E8-FD32-4163-96A7-DC0C08A97B2B}" type="presOf" srcId="{1E86A34A-E669-4DD9-8DA2-70BDA9C62727}" destId="{5699DE24-2E73-4C2B-99A8-5B8300D7C808}" srcOrd="1" destOrd="0" presId="urn:microsoft.com/office/officeart/2005/8/layout/hierarchy2"/>
    <dgm:cxn modelId="{9470E95B-2B1D-4AF0-846C-D34E4B20A712}" type="presOf" srcId="{D15993D1-8453-4ACA-ADD4-37BACDC87F3F}" destId="{725489BE-B486-45A5-A373-035FF5FA0B4D}" srcOrd="1" destOrd="0" presId="urn:microsoft.com/office/officeart/2005/8/layout/hierarchy2"/>
    <dgm:cxn modelId="{ADC0CEC9-797B-4C3E-A500-5415AE5EF6CE}" srcId="{6335BA74-C511-4585-93DE-B96CD5813CF3}" destId="{C26389AB-8E3F-4EC3-9CC6-B4324BC13BAF}" srcOrd="0" destOrd="0" parTransId="{1E86A34A-E669-4DD9-8DA2-70BDA9C62727}" sibTransId="{72ADC3FD-8810-4C6B-A21B-440A823BB2E8}"/>
    <dgm:cxn modelId="{A9D154CC-F825-489D-9BD2-99E6FA27052B}" type="presOf" srcId="{729E0E76-17A4-4123-867A-5C88EC200368}" destId="{F89D56E3-1133-485F-BE85-F1E0570845EF}" srcOrd="0" destOrd="0" presId="urn:microsoft.com/office/officeart/2005/8/layout/hierarchy2"/>
    <dgm:cxn modelId="{027D2474-A258-4824-B3ED-EA7EB97F0A90}" type="presOf" srcId="{7AD6FB95-6D2D-412B-BAF2-56F47EA1910C}" destId="{30DE3C68-B9C8-4E1B-B6EF-6D85B9121609}" srcOrd="0" destOrd="0" presId="urn:microsoft.com/office/officeart/2005/8/layout/hierarchy2"/>
    <dgm:cxn modelId="{60576F3A-6745-4F46-BD39-9221B51C622A}" type="presOf" srcId="{4368723F-B8B7-46EE-8506-42437677971A}" destId="{EF5A2090-5AB0-43AB-B6F5-6A172A257A14}" srcOrd="0" destOrd="0" presId="urn:microsoft.com/office/officeart/2005/8/layout/hierarchy2"/>
    <dgm:cxn modelId="{5020EB90-B2A8-4A4D-BA4F-7C5E5EF1BDA3}" type="presParOf" srcId="{03199CFB-9CA0-4787-8A0C-28212415DB02}" destId="{F14994B6-FB27-4250-AB7F-338CDE8C458F}" srcOrd="0" destOrd="0" presId="urn:microsoft.com/office/officeart/2005/8/layout/hierarchy2"/>
    <dgm:cxn modelId="{A8C9FEFE-8EDE-4834-A010-9816AA9B16FD}" type="presParOf" srcId="{F14994B6-FB27-4250-AB7F-338CDE8C458F}" destId="{F89D56E3-1133-485F-BE85-F1E0570845EF}" srcOrd="0" destOrd="0" presId="urn:microsoft.com/office/officeart/2005/8/layout/hierarchy2"/>
    <dgm:cxn modelId="{F74C3F0F-5832-4D1F-A78E-57DCD30F6EEE}" type="presParOf" srcId="{F14994B6-FB27-4250-AB7F-338CDE8C458F}" destId="{0DC1D128-F7A4-40EC-B444-0D699208C726}" srcOrd="1" destOrd="0" presId="urn:microsoft.com/office/officeart/2005/8/layout/hierarchy2"/>
    <dgm:cxn modelId="{2D73347A-E166-441D-943C-3E12DACAC2FE}" type="presParOf" srcId="{0DC1D128-F7A4-40EC-B444-0D699208C726}" destId="{EF5A2090-5AB0-43AB-B6F5-6A172A257A14}" srcOrd="0" destOrd="0" presId="urn:microsoft.com/office/officeart/2005/8/layout/hierarchy2"/>
    <dgm:cxn modelId="{F4CAAEAF-7A84-425A-99E2-49156CDC45E6}" type="presParOf" srcId="{EF5A2090-5AB0-43AB-B6F5-6A172A257A14}" destId="{098A3A1C-3A23-47FE-88B1-19FF34BA274F}" srcOrd="0" destOrd="0" presId="urn:microsoft.com/office/officeart/2005/8/layout/hierarchy2"/>
    <dgm:cxn modelId="{461D96C0-0CDE-4112-A5B4-F7C57471FBC3}" type="presParOf" srcId="{0DC1D128-F7A4-40EC-B444-0D699208C726}" destId="{E105C9D8-B7F0-48DD-A293-FF22A5AC6765}" srcOrd="1" destOrd="0" presId="urn:microsoft.com/office/officeart/2005/8/layout/hierarchy2"/>
    <dgm:cxn modelId="{160958C3-FE0A-4D84-8EB5-02AFFC7F98F3}" type="presParOf" srcId="{E105C9D8-B7F0-48DD-A293-FF22A5AC6765}" destId="{07923BE3-9B92-4E45-BB67-0477F4D50306}" srcOrd="0" destOrd="0" presId="urn:microsoft.com/office/officeart/2005/8/layout/hierarchy2"/>
    <dgm:cxn modelId="{D97262F1-2714-4C83-9577-BB3CE7198B1D}" type="presParOf" srcId="{E105C9D8-B7F0-48DD-A293-FF22A5AC6765}" destId="{E66DFE4C-237C-438A-A16E-0EA4902D89E1}" srcOrd="1" destOrd="0" presId="urn:microsoft.com/office/officeart/2005/8/layout/hierarchy2"/>
    <dgm:cxn modelId="{49B9B2CB-1A64-4471-B114-9D7F110319EF}" type="presParOf" srcId="{E66DFE4C-237C-438A-A16E-0EA4902D89E1}" destId="{C895D1BF-181E-4257-8505-BB9B1C4F5FEF}" srcOrd="0" destOrd="0" presId="urn:microsoft.com/office/officeart/2005/8/layout/hierarchy2"/>
    <dgm:cxn modelId="{7022B409-DAFB-462C-8C0A-7E5D5032CE04}" type="presParOf" srcId="{C895D1BF-181E-4257-8505-BB9B1C4F5FEF}" destId="{5699DE24-2E73-4C2B-99A8-5B8300D7C808}" srcOrd="0" destOrd="0" presId="urn:microsoft.com/office/officeart/2005/8/layout/hierarchy2"/>
    <dgm:cxn modelId="{D9ED2562-945D-4D4B-96E1-08E93F23AC06}" type="presParOf" srcId="{E66DFE4C-237C-438A-A16E-0EA4902D89E1}" destId="{B0DE5A53-C539-4EE5-8D68-53E903B6D6DB}" srcOrd="1" destOrd="0" presId="urn:microsoft.com/office/officeart/2005/8/layout/hierarchy2"/>
    <dgm:cxn modelId="{7C318B62-CF2E-4F70-B339-D553FDE29A34}" type="presParOf" srcId="{B0DE5A53-C539-4EE5-8D68-53E903B6D6DB}" destId="{16520478-3DE5-4503-9563-2709690A6B6D}" srcOrd="0" destOrd="0" presId="urn:microsoft.com/office/officeart/2005/8/layout/hierarchy2"/>
    <dgm:cxn modelId="{86E15477-7878-45BF-A7C8-743DD289C23E}" type="presParOf" srcId="{B0DE5A53-C539-4EE5-8D68-53E903B6D6DB}" destId="{AE6B4311-E8EB-4476-8E2D-22F5502D33F3}" srcOrd="1" destOrd="0" presId="urn:microsoft.com/office/officeart/2005/8/layout/hierarchy2"/>
    <dgm:cxn modelId="{FB95B034-7E79-4070-9BDC-B49B9319C310}" type="presParOf" srcId="{E66DFE4C-237C-438A-A16E-0EA4902D89E1}" destId="{646ED1D0-19BA-466F-AEFE-B1E7D8B91126}" srcOrd="2" destOrd="0" presId="urn:microsoft.com/office/officeart/2005/8/layout/hierarchy2"/>
    <dgm:cxn modelId="{64D4F38C-B9CA-40D1-9F32-CAF212EDF65D}" type="presParOf" srcId="{646ED1D0-19BA-466F-AEFE-B1E7D8B91126}" destId="{725489BE-B486-45A5-A373-035FF5FA0B4D}" srcOrd="0" destOrd="0" presId="urn:microsoft.com/office/officeart/2005/8/layout/hierarchy2"/>
    <dgm:cxn modelId="{79D189CC-CD00-488F-95F1-EA669CC5F3BF}" type="presParOf" srcId="{E66DFE4C-237C-438A-A16E-0EA4902D89E1}" destId="{A0D186A5-5575-4B38-BF07-0FF7AEE5EAF0}" srcOrd="3" destOrd="0" presId="urn:microsoft.com/office/officeart/2005/8/layout/hierarchy2"/>
    <dgm:cxn modelId="{57C61819-1D5A-4EC0-B3BE-6F8F5CA8451D}" type="presParOf" srcId="{A0D186A5-5575-4B38-BF07-0FF7AEE5EAF0}" destId="{30DE3C68-B9C8-4E1B-B6EF-6D85B9121609}" srcOrd="0" destOrd="0" presId="urn:microsoft.com/office/officeart/2005/8/layout/hierarchy2"/>
    <dgm:cxn modelId="{9901CC8A-75A0-4A83-8B49-D1ABA6859A48}" type="presParOf" srcId="{A0D186A5-5575-4B38-BF07-0FF7AEE5EAF0}" destId="{85965522-3987-4AA6-878D-B77894C02A18}" srcOrd="1" destOrd="0" presId="urn:microsoft.com/office/officeart/2005/8/layout/hierarchy2"/>
    <dgm:cxn modelId="{80CC9C94-E14B-48F5-A07B-72112707C988}" type="presParOf" srcId="{0DC1D128-F7A4-40EC-B444-0D699208C726}" destId="{A5F550ED-4F87-4917-B536-8B2342C0E010}" srcOrd="2" destOrd="0" presId="urn:microsoft.com/office/officeart/2005/8/layout/hierarchy2"/>
    <dgm:cxn modelId="{6CF97D8C-6AAA-498C-A8B0-00816D611C1E}" type="presParOf" srcId="{A5F550ED-4F87-4917-B536-8B2342C0E010}" destId="{6622CFCF-DDF4-4AB4-B2CE-2BF189860426}" srcOrd="0" destOrd="0" presId="urn:microsoft.com/office/officeart/2005/8/layout/hierarchy2"/>
    <dgm:cxn modelId="{2D06CC8C-A597-452D-8FA4-A80B75EC9CE7}" type="presParOf" srcId="{0DC1D128-F7A4-40EC-B444-0D699208C726}" destId="{81141FBF-3467-4A06-86EB-F60BFD1311CC}" srcOrd="3" destOrd="0" presId="urn:microsoft.com/office/officeart/2005/8/layout/hierarchy2"/>
    <dgm:cxn modelId="{69057F10-9658-4830-9462-30947C539882}" type="presParOf" srcId="{81141FBF-3467-4A06-86EB-F60BFD1311CC}" destId="{A1C295A7-76CA-4CD7-87F4-DA7F6BAF22DE}" srcOrd="0" destOrd="0" presId="urn:microsoft.com/office/officeart/2005/8/layout/hierarchy2"/>
    <dgm:cxn modelId="{14AA9555-EEC0-4A6D-AA6C-1F50F3370887}" type="presParOf" srcId="{81141FBF-3467-4A06-86EB-F60BFD1311CC}" destId="{096EB472-08CC-4CD1-ACCE-5BED2719E9C2}" srcOrd="1" destOrd="0" presId="urn:microsoft.com/office/officeart/2005/8/layout/hierarchy2"/>
    <dgm:cxn modelId="{9651E52B-AE73-491F-808D-FC03FA0627E9}" type="presParOf" srcId="{03199CFB-9CA0-4787-8A0C-28212415DB02}" destId="{8C3E0B2D-9F31-4BB5-88F3-F8CD159CFE1A}" srcOrd="1" destOrd="0" presId="urn:microsoft.com/office/officeart/2005/8/layout/hierarchy2"/>
    <dgm:cxn modelId="{E6B8EE48-5CFA-4FB7-8A25-F5CEAFE39CD7}" type="presParOf" srcId="{8C3E0B2D-9F31-4BB5-88F3-F8CD159CFE1A}" destId="{69012D46-8B4D-4859-9DA3-A45810813981}" srcOrd="0" destOrd="0" presId="urn:microsoft.com/office/officeart/2005/8/layout/hierarchy2"/>
    <dgm:cxn modelId="{85EB9957-7F17-45A7-AC0F-4DC64CAA9F61}" type="presParOf" srcId="{8C3E0B2D-9F31-4BB5-88F3-F8CD159CFE1A}" destId="{B263D29D-A82C-433A-B253-CCA5055DC4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29C32-AAD7-49A5-A6C9-C483E890016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8CECD246-D997-4785-949D-04BE22CE997A}">
      <dgm:prSet phldrT="[Text]" custT="1"/>
      <dgm:spPr>
        <a:xfrm rot="16200000">
          <a:off x="-997862" y="2071498"/>
          <a:ext cx="5102488" cy="969472"/>
        </a:xfrm>
        <a:prstGeom prst="rect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40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Bei Abweichung der schriftlichen Prüfungsnote von der Vornote</a:t>
          </a:r>
          <a:r>
            <a:rPr lang="de-DE" sz="18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:</a:t>
          </a:r>
          <a:endParaRPr lang="de-DE" sz="18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F15DB45E-8E3C-4F8D-8F9D-59E321C4293C}" type="parTrans" cxnId="{AE28ABA5-74B3-4373-AE34-079CDFC333A5}">
      <dgm:prSet/>
      <dgm:spPr/>
      <dgm:t>
        <a:bodyPr/>
        <a:lstStyle/>
        <a:p>
          <a:endParaRPr lang="de-DE"/>
        </a:p>
      </dgm:t>
    </dgm:pt>
    <dgm:pt modelId="{23FAA037-D38B-44E1-B8A4-242E5E07DB75}" type="sibTrans" cxnId="{AE28ABA5-74B3-4373-AE34-079CDFC333A5}">
      <dgm:prSet/>
      <dgm:spPr/>
      <dgm:t>
        <a:bodyPr/>
        <a:lstStyle/>
        <a:p>
          <a:endParaRPr lang="de-DE"/>
        </a:p>
      </dgm:t>
    </dgm:pt>
    <dgm:pt modelId="{4B536FF6-D20B-4D9A-8DBA-12F7524E9992}">
      <dgm:prSet phldrT="[Text]" custT="1"/>
      <dgm:spPr>
        <a:xfrm>
          <a:off x="2674092" y="458896"/>
          <a:ext cx="4486861" cy="954824"/>
        </a:xfrm>
        <a:prstGeom prst="rect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3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um 1 Note</a:t>
          </a:r>
          <a:r>
            <a:rPr lang="de-DE" sz="3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:</a:t>
          </a:r>
        </a:p>
        <a:p>
          <a:r>
            <a:rPr lang="de-DE" sz="3200" b="1" u="sng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keine</a:t>
          </a:r>
          <a:r>
            <a:rPr lang="de-DE" sz="3200" u="non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mündliche Prüfung</a:t>
          </a:r>
        </a:p>
      </dgm:t>
    </dgm:pt>
    <dgm:pt modelId="{8C0C4955-70F5-44D2-9A8B-779B8FEB18C0}" type="parTrans" cxnId="{811337BB-4695-4A7A-BC48-ADA370EA818B}">
      <dgm:prSet/>
      <dgm:spPr>
        <a:xfrm>
          <a:off x="2038118" y="936308"/>
          <a:ext cx="635974" cy="1619926"/>
        </a:xfrm>
        <a:custGeom>
          <a:avLst/>
          <a:gdLst/>
          <a:ahLst/>
          <a:cxnLst/>
          <a:rect l="0" t="0" r="0" b="0"/>
          <a:pathLst>
            <a:path>
              <a:moveTo>
                <a:pt x="0" y="1619926"/>
              </a:moveTo>
              <a:lnTo>
                <a:pt x="317987" y="1619926"/>
              </a:lnTo>
              <a:lnTo>
                <a:pt x="317987" y="0"/>
              </a:lnTo>
              <a:lnTo>
                <a:pt x="635974" y="0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B744728-D3F7-4CD6-B6DC-89D3AE8E61CD}" type="sibTrans" cxnId="{811337BB-4695-4A7A-BC48-ADA370EA818B}">
      <dgm:prSet/>
      <dgm:spPr/>
      <dgm:t>
        <a:bodyPr/>
        <a:lstStyle/>
        <a:p>
          <a:endParaRPr lang="de-DE"/>
        </a:p>
      </dgm:t>
    </dgm:pt>
    <dgm:pt modelId="{3C618A5F-4E4A-403C-999B-DCD6478ADC9C}">
      <dgm:prSet phldrT="[Text]" custT="1"/>
      <dgm:spPr>
        <a:xfrm>
          <a:off x="2674092" y="1656088"/>
          <a:ext cx="4486861" cy="1497806"/>
        </a:xfrm>
        <a:prstGeom prst="rect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3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um 2 Noten</a:t>
          </a:r>
          <a:r>
            <a:rPr lang="de-DE" sz="3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:</a:t>
          </a:r>
        </a:p>
        <a:p>
          <a:r>
            <a:rPr lang="de-DE" sz="3200" u="non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Bildung der Durchschnittsnote, mündliche Prüfung </a:t>
          </a:r>
          <a:r>
            <a:rPr lang="de-DE" sz="3200" b="1" u="sng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kann</a:t>
          </a:r>
          <a:r>
            <a:rPr lang="de-DE" sz="3200" u="non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de-DE" sz="3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auf Wunsch des Schülers stattfinden </a:t>
          </a:r>
        </a:p>
        <a:p>
          <a:r>
            <a:rPr lang="de-DE" sz="3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(Berechnung als Beratungsgrundlage vorhanden)</a:t>
          </a:r>
          <a:endParaRPr lang="de-DE" sz="3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2921DB5-D289-4122-86F6-AE5F5DBB4097}" type="parTrans" cxnId="{3E09A5F1-64B8-46B2-9B5B-03FEBCE976FF}">
      <dgm:prSet/>
      <dgm:spPr>
        <a:xfrm>
          <a:off x="2038118" y="2404991"/>
          <a:ext cx="635974" cy="151242"/>
        </a:xfrm>
        <a:custGeom>
          <a:avLst/>
          <a:gdLst/>
          <a:ahLst/>
          <a:cxnLst/>
          <a:rect l="0" t="0" r="0" b="0"/>
          <a:pathLst>
            <a:path>
              <a:moveTo>
                <a:pt x="0" y="151242"/>
              </a:moveTo>
              <a:lnTo>
                <a:pt x="317987" y="151242"/>
              </a:lnTo>
              <a:lnTo>
                <a:pt x="317987" y="0"/>
              </a:lnTo>
              <a:lnTo>
                <a:pt x="635974" y="0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3BB0310-0389-4246-803E-8247A75ECBCF}" type="sibTrans" cxnId="{3E09A5F1-64B8-46B2-9B5B-03FEBCE976FF}">
      <dgm:prSet/>
      <dgm:spPr/>
      <dgm:t>
        <a:bodyPr/>
        <a:lstStyle/>
        <a:p>
          <a:endParaRPr lang="de-DE"/>
        </a:p>
      </dgm:t>
    </dgm:pt>
    <dgm:pt modelId="{D52722F9-DAD1-4ACD-B010-64FF4E86D39C}">
      <dgm:prSet phldrT="[Text]" custT="1"/>
      <dgm:spPr>
        <a:xfrm>
          <a:off x="2674633" y="3357426"/>
          <a:ext cx="4443233" cy="1257309"/>
        </a:xfrm>
        <a:prstGeom prst="rect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3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um 3 Noten:</a:t>
          </a:r>
        </a:p>
        <a:p>
          <a:r>
            <a:rPr lang="de-DE" sz="3200" u="non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mündliche Prüfung </a:t>
          </a:r>
          <a:r>
            <a:rPr lang="de-DE" sz="3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zur Verbesserung der Note </a:t>
          </a:r>
          <a:r>
            <a:rPr lang="de-DE" sz="3200" b="1" u="sng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muss</a:t>
          </a:r>
          <a:r>
            <a:rPr lang="de-DE" sz="3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stattfinden</a:t>
          </a:r>
          <a:endParaRPr lang="de-DE" sz="3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14F512C-B17A-43C2-A685-AD85E492B540}" type="parTrans" cxnId="{F25288C4-3F62-4BE5-A517-8B7F13D8EE6E}">
      <dgm:prSet/>
      <dgm:spPr>
        <a:xfrm>
          <a:off x="2038118" y="2556234"/>
          <a:ext cx="636514" cy="1429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257" y="0"/>
              </a:lnTo>
              <a:lnTo>
                <a:pt x="318257" y="1429846"/>
              </a:lnTo>
              <a:lnTo>
                <a:pt x="636514" y="1429846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A7190E74-E842-470E-AF59-0B72EA998010}" type="sibTrans" cxnId="{F25288C4-3F62-4BE5-A517-8B7F13D8EE6E}">
      <dgm:prSet/>
      <dgm:spPr/>
      <dgm:t>
        <a:bodyPr/>
        <a:lstStyle/>
        <a:p>
          <a:endParaRPr lang="de-DE"/>
        </a:p>
      </dgm:t>
    </dgm:pt>
    <dgm:pt modelId="{CFFDC15D-F846-4AC6-A3CB-18FAA1E2DEFD}" type="pres">
      <dgm:prSet presAssocID="{57029C32-AAD7-49A5-A6C9-C483E89001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06AEEA5-AB17-451C-93AE-79544A9ADBD6}" type="pres">
      <dgm:prSet presAssocID="{8CECD246-D997-4785-949D-04BE22CE997A}" presName="root1" presStyleCnt="0"/>
      <dgm:spPr/>
    </dgm:pt>
    <dgm:pt modelId="{50566544-126F-46F3-8D3A-88571DCDED9D}" type="pres">
      <dgm:prSet presAssocID="{8CECD246-D997-4785-949D-04BE22CE997A}" presName="LevelOneTextNode" presStyleLbl="node0" presStyleIdx="0" presStyleCnt="1" custLinFactNeighborX="-2473" custLinFactNeighborY="704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36CBA2C-C877-45C9-AAFF-8F7D2EAA0417}" type="pres">
      <dgm:prSet presAssocID="{8CECD246-D997-4785-949D-04BE22CE997A}" presName="level2hierChild" presStyleCnt="0"/>
      <dgm:spPr/>
    </dgm:pt>
    <dgm:pt modelId="{754E4605-E524-41C6-8D6F-4D3623AE9435}" type="pres">
      <dgm:prSet presAssocID="{8C0C4955-70F5-44D2-9A8B-779B8FEB18C0}" presName="conn2-1" presStyleLbl="parChTrans1D2" presStyleIdx="0" presStyleCnt="3"/>
      <dgm:spPr/>
      <dgm:t>
        <a:bodyPr/>
        <a:lstStyle/>
        <a:p>
          <a:endParaRPr lang="de-DE"/>
        </a:p>
      </dgm:t>
    </dgm:pt>
    <dgm:pt modelId="{DC974189-DC8A-42AC-B1F3-5A9606136DA7}" type="pres">
      <dgm:prSet presAssocID="{8C0C4955-70F5-44D2-9A8B-779B8FEB18C0}" presName="connTx" presStyleLbl="parChTrans1D2" presStyleIdx="0" presStyleCnt="3"/>
      <dgm:spPr/>
      <dgm:t>
        <a:bodyPr/>
        <a:lstStyle/>
        <a:p>
          <a:endParaRPr lang="de-DE"/>
        </a:p>
      </dgm:t>
    </dgm:pt>
    <dgm:pt modelId="{B8404FB0-B382-4C76-BA51-A49437479610}" type="pres">
      <dgm:prSet presAssocID="{4B536FF6-D20B-4D9A-8DBA-12F7524E9992}" presName="root2" presStyleCnt="0"/>
      <dgm:spPr/>
    </dgm:pt>
    <dgm:pt modelId="{C061FC21-1DFD-444D-A30D-CA61C5C25A6C}" type="pres">
      <dgm:prSet presAssocID="{4B536FF6-D20B-4D9A-8DBA-12F7524E9992}" presName="LevelTwoTextNode" presStyleLbl="node2" presStyleIdx="0" presStyleCnt="3" custScaleX="141102" custScaleY="984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0330C2A-25DF-4F74-B629-320F284F892C}" type="pres">
      <dgm:prSet presAssocID="{4B536FF6-D20B-4D9A-8DBA-12F7524E9992}" presName="level3hierChild" presStyleCnt="0"/>
      <dgm:spPr/>
    </dgm:pt>
    <dgm:pt modelId="{57B48FCE-E758-45F4-BA92-89C5D9D1879A}" type="pres">
      <dgm:prSet presAssocID="{52921DB5-D289-4122-86F6-AE5F5DBB4097}" presName="conn2-1" presStyleLbl="parChTrans1D2" presStyleIdx="1" presStyleCnt="3"/>
      <dgm:spPr/>
      <dgm:t>
        <a:bodyPr/>
        <a:lstStyle/>
        <a:p>
          <a:endParaRPr lang="de-DE"/>
        </a:p>
      </dgm:t>
    </dgm:pt>
    <dgm:pt modelId="{2F9F1AB2-8517-4726-AEB2-3C30BDD1828B}" type="pres">
      <dgm:prSet presAssocID="{52921DB5-D289-4122-86F6-AE5F5DBB4097}" presName="connTx" presStyleLbl="parChTrans1D2" presStyleIdx="1" presStyleCnt="3"/>
      <dgm:spPr/>
      <dgm:t>
        <a:bodyPr/>
        <a:lstStyle/>
        <a:p>
          <a:endParaRPr lang="de-DE"/>
        </a:p>
      </dgm:t>
    </dgm:pt>
    <dgm:pt modelId="{AF53DF17-E168-4C82-AD8E-D6CC252BBE2B}" type="pres">
      <dgm:prSet presAssocID="{3C618A5F-4E4A-403C-999B-DCD6478ADC9C}" presName="root2" presStyleCnt="0"/>
      <dgm:spPr/>
    </dgm:pt>
    <dgm:pt modelId="{6F62B1AF-710D-440D-9A0C-548C8AD32759}" type="pres">
      <dgm:prSet presAssocID="{3C618A5F-4E4A-403C-999B-DCD6478ADC9C}" presName="LevelTwoTextNode" presStyleLbl="node2" presStyleIdx="1" presStyleCnt="3" custAng="0" custScaleX="141102" custScaleY="1544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2D697CE-0055-44A0-9BD3-77BF626A10A5}" type="pres">
      <dgm:prSet presAssocID="{3C618A5F-4E4A-403C-999B-DCD6478ADC9C}" presName="level3hierChild" presStyleCnt="0"/>
      <dgm:spPr/>
    </dgm:pt>
    <dgm:pt modelId="{E8660DDD-B602-441F-96D7-538F787096A0}" type="pres">
      <dgm:prSet presAssocID="{B14F512C-B17A-43C2-A685-AD85E492B540}" presName="conn2-1" presStyleLbl="parChTrans1D2" presStyleIdx="2" presStyleCnt="3"/>
      <dgm:spPr/>
      <dgm:t>
        <a:bodyPr/>
        <a:lstStyle/>
        <a:p>
          <a:endParaRPr lang="de-DE"/>
        </a:p>
      </dgm:t>
    </dgm:pt>
    <dgm:pt modelId="{D2F14F8C-4180-406E-9419-1A70EC5EDEA0}" type="pres">
      <dgm:prSet presAssocID="{B14F512C-B17A-43C2-A685-AD85E492B540}" presName="connTx" presStyleLbl="parChTrans1D2" presStyleIdx="2" presStyleCnt="3"/>
      <dgm:spPr/>
      <dgm:t>
        <a:bodyPr/>
        <a:lstStyle/>
        <a:p>
          <a:endParaRPr lang="de-DE"/>
        </a:p>
      </dgm:t>
    </dgm:pt>
    <dgm:pt modelId="{9B6AFD3E-6BCA-4352-B85F-448604514600}" type="pres">
      <dgm:prSet presAssocID="{D52722F9-DAD1-4ACD-B010-64FF4E86D39C}" presName="root2" presStyleCnt="0"/>
      <dgm:spPr/>
    </dgm:pt>
    <dgm:pt modelId="{071C5A65-0ABC-4CA9-AE6D-4E387DF643BF}" type="pres">
      <dgm:prSet presAssocID="{D52722F9-DAD1-4ACD-B010-64FF4E86D39C}" presName="LevelTwoTextNode" presStyleLbl="node2" presStyleIdx="2" presStyleCnt="3" custScaleX="139730" custScaleY="129690" custLinFactNeighborX="17" custLinFactNeighborY="-400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EC6CE89-F95C-4B8C-9116-791F95A09996}" type="pres">
      <dgm:prSet presAssocID="{D52722F9-DAD1-4ACD-B010-64FF4E86D39C}" presName="level3hierChild" presStyleCnt="0"/>
      <dgm:spPr/>
    </dgm:pt>
  </dgm:ptLst>
  <dgm:cxnLst>
    <dgm:cxn modelId="{4AA9D783-975E-4D5D-A2FF-C7B3E7FFDF33}" type="presOf" srcId="{B14F512C-B17A-43C2-A685-AD85E492B540}" destId="{E8660DDD-B602-441F-96D7-538F787096A0}" srcOrd="0" destOrd="0" presId="urn:microsoft.com/office/officeart/2008/layout/HorizontalMultiLevelHierarchy"/>
    <dgm:cxn modelId="{6BD7AD82-3113-4EDF-B590-0372754DB9DD}" type="presOf" srcId="{D52722F9-DAD1-4ACD-B010-64FF4E86D39C}" destId="{071C5A65-0ABC-4CA9-AE6D-4E387DF643BF}" srcOrd="0" destOrd="0" presId="urn:microsoft.com/office/officeart/2008/layout/HorizontalMultiLevelHierarchy"/>
    <dgm:cxn modelId="{58CEE5D8-6AF9-4F95-A567-25E3EE9417B9}" type="presOf" srcId="{8CECD246-D997-4785-949D-04BE22CE997A}" destId="{50566544-126F-46F3-8D3A-88571DCDED9D}" srcOrd="0" destOrd="0" presId="urn:microsoft.com/office/officeart/2008/layout/HorizontalMultiLevelHierarchy"/>
    <dgm:cxn modelId="{E995FBBA-87CB-4C5A-8A85-2DA712DCC9F4}" type="presOf" srcId="{8C0C4955-70F5-44D2-9A8B-779B8FEB18C0}" destId="{754E4605-E524-41C6-8D6F-4D3623AE9435}" srcOrd="0" destOrd="0" presId="urn:microsoft.com/office/officeart/2008/layout/HorizontalMultiLevelHierarchy"/>
    <dgm:cxn modelId="{3E09A5F1-64B8-46B2-9B5B-03FEBCE976FF}" srcId="{8CECD246-D997-4785-949D-04BE22CE997A}" destId="{3C618A5F-4E4A-403C-999B-DCD6478ADC9C}" srcOrd="1" destOrd="0" parTransId="{52921DB5-D289-4122-86F6-AE5F5DBB4097}" sibTransId="{F3BB0310-0389-4246-803E-8247A75ECBCF}"/>
    <dgm:cxn modelId="{AE28ABA5-74B3-4373-AE34-079CDFC333A5}" srcId="{57029C32-AAD7-49A5-A6C9-C483E890016B}" destId="{8CECD246-D997-4785-949D-04BE22CE997A}" srcOrd="0" destOrd="0" parTransId="{F15DB45E-8E3C-4F8D-8F9D-59E321C4293C}" sibTransId="{23FAA037-D38B-44E1-B8A4-242E5E07DB75}"/>
    <dgm:cxn modelId="{F266FA3D-4D8D-4EA8-837B-19BF515C831B}" type="presOf" srcId="{3C618A5F-4E4A-403C-999B-DCD6478ADC9C}" destId="{6F62B1AF-710D-440D-9A0C-548C8AD32759}" srcOrd="0" destOrd="0" presId="urn:microsoft.com/office/officeart/2008/layout/HorizontalMultiLevelHierarchy"/>
    <dgm:cxn modelId="{AF4ED9CA-1F67-45D3-BA88-1511C571F283}" type="presOf" srcId="{52921DB5-D289-4122-86F6-AE5F5DBB4097}" destId="{2F9F1AB2-8517-4726-AEB2-3C30BDD1828B}" srcOrd="1" destOrd="0" presId="urn:microsoft.com/office/officeart/2008/layout/HorizontalMultiLevelHierarchy"/>
    <dgm:cxn modelId="{3C5D1854-6965-4C61-8CE8-2F851BD06588}" type="presOf" srcId="{B14F512C-B17A-43C2-A685-AD85E492B540}" destId="{D2F14F8C-4180-406E-9419-1A70EC5EDEA0}" srcOrd="1" destOrd="0" presId="urn:microsoft.com/office/officeart/2008/layout/HorizontalMultiLevelHierarchy"/>
    <dgm:cxn modelId="{DD528100-86FD-4792-83CF-0E48D2A4D18B}" type="presOf" srcId="{8C0C4955-70F5-44D2-9A8B-779B8FEB18C0}" destId="{DC974189-DC8A-42AC-B1F3-5A9606136DA7}" srcOrd="1" destOrd="0" presId="urn:microsoft.com/office/officeart/2008/layout/HorizontalMultiLevelHierarchy"/>
    <dgm:cxn modelId="{811337BB-4695-4A7A-BC48-ADA370EA818B}" srcId="{8CECD246-D997-4785-949D-04BE22CE997A}" destId="{4B536FF6-D20B-4D9A-8DBA-12F7524E9992}" srcOrd="0" destOrd="0" parTransId="{8C0C4955-70F5-44D2-9A8B-779B8FEB18C0}" sibTransId="{6B744728-D3F7-4CD6-B6DC-89D3AE8E61CD}"/>
    <dgm:cxn modelId="{82B3AD5E-25CA-431F-AF38-CD4D94D002ED}" type="presOf" srcId="{57029C32-AAD7-49A5-A6C9-C483E890016B}" destId="{CFFDC15D-F846-4AC6-A3CB-18FAA1E2DEFD}" srcOrd="0" destOrd="0" presId="urn:microsoft.com/office/officeart/2008/layout/HorizontalMultiLevelHierarchy"/>
    <dgm:cxn modelId="{C53EB1A5-22D8-4EFC-95A1-0D79104BD1F8}" type="presOf" srcId="{52921DB5-D289-4122-86F6-AE5F5DBB4097}" destId="{57B48FCE-E758-45F4-BA92-89C5D9D1879A}" srcOrd="0" destOrd="0" presId="urn:microsoft.com/office/officeart/2008/layout/HorizontalMultiLevelHierarchy"/>
    <dgm:cxn modelId="{438A66E0-0C1F-4FE9-B462-19209520213E}" type="presOf" srcId="{4B536FF6-D20B-4D9A-8DBA-12F7524E9992}" destId="{C061FC21-1DFD-444D-A30D-CA61C5C25A6C}" srcOrd="0" destOrd="0" presId="urn:microsoft.com/office/officeart/2008/layout/HorizontalMultiLevelHierarchy"/>
    <dgm:cxn modelId="{F25288C4-3F62-4BE5-A517-8B7F13D8EE6E}" srcId="{8CECD246-D997-4785-949D-04BE22CE997A}" destId="{D52722F9-DAD1-4ACD-B010-64FF4E86D39C}" srcOrd="2" destOrd="0" parTransId="{B14F512C-B17A-43C2-A685-AD85E492B540}" sibTransId="{A7190E74-E842-470E-AF59-0B72EA998010}"/>
    <dgm:cxn modelId="{01FD4E65-8A26-4748-B5D6-9F8A280682C6}" type="presParOf" srcId="{CFFDC15D-F846-4AC6-A3CB-18FAA1E2DEFD}" destId="{C06AEEA5-AB17-451C-93AE-79544A9ADBD6}" srcOrd="0" destOrd="0" presId="urn:microsoft.com/office/officeart/2008/layout/HorizontalMultiLevelHierarchy"/>
    <dgm:cxn modelId="{7EF0DA03-83FE-4756-9C37-B6DFB01B2860}" type="presParOf" srcId="{C06AEEA5-AB17-451C-93AE-79544A9ADBD6}" destId="{50566544-126F-46F3-8D3A-88571DCDED9D}" srcOrd="0" destOrd="0" presId="urn:microsoft.com/office/officeart/2008/layout/HorizontalMultiLevelHierarchy"/>
    <dgm:cxn modelId="{8F3041F1-3678-4421-A22E-BA28DEFE6A9C}" type="presParOf" srcId="{C06AEEA5-AB17-451C-93AE-79544A9ADBD6}" destId="{136CBA2C-C877-45C9-AAFF-8F7D2EAA0417}" srcOrd="1" destOrd="0" presId="urn:microsoft.com/office/officeart/2008/layout/HorizontalMultiLevelHierarchy"/>
    <dgm:cxn modelId="{1CE08CC2-9712-4C42-8080-6FED79D893CA}" type="presParOf" srcId="{136CBA2C-C877-45C9-AAFF-8F7D2EAA0417}" destId="{754E4605-E524-41C6-8D6F-4D3623AE9435}" srcOrd="0" destOrd="0" presId="urn:microsoft.com/office/officeart/2008/layout/HorizontalMultiLevelHierarchy"/>
    <dgm:cxn modelId="{D3667731-F87D-42C5-929F-3B8D6FCFFBD0}" type="presParOf" srcId="{754E4605-E524-41C6-8D6F-4D3623AE9435}" destId="{DC974189-DC8A-42AC-B1F3-5A9606136DA7}" srcOrd="0" destOrd="0" presId="urn:microsoft.com/office/officeart/2008/layout/HorizontalMultiLevelHierarchy"/>
    <dgm:cxn modelId="{C27E65CE-B19E-44D7-A5B4-2EE38DD03555}" type="presParOf" srcId="{136CBA2C-C877-45C9-AAFF-8F7D2EAA0417}" destId="{B8404FB0-B382-4C76-BA51-A49437479610}" srcOrd="1" destOrd="0" presId="urn:microsoft.com/office/officeart/2008/layout/HorizontalMultiLevelHierarchy"/>
    <dgm:cxn modelId="{7C9FF4C8-61C5-4272-8FAF-11E531B07007}" type="presParOf" srcId="{B8404FB0-B382-4C76-BA51-A49437479610}" destId="{C061FC21-1DFD-444D-A30D-CA61C5C25A6C}" srcOrd="0" destOrd="0" presId="urn:microsoft.com/office/officeart/2008/layout/HorizontalMultiLevelHierarchy"/>
    <dgm:cxn modelId="{DF97C5AA-3B29-4FC2-ADF8-5AC5463714AC}" type="presParOf" srcId="{B8404FB0-B382-4C76-BA51-A49437479610}" destId="{10330C2A-25DF-4F74-B629-320F284F892C}" srcOrd="1" destOrd="0" presId="urn:microsoft.com/office/officeart/2008/layout/HorizontalMultiLevelHierarchy"/>
    <dgm:cxn modelId="{0957D431-C5BB-4C54-BDEE-1B4FDCBD696A}" type="presParOf" srcId="{136CBA2C-C877-45C9-AAFF-8F7D2EAA0417}" destId="{57B48FCE-E758-45F4-BA92-89C5D9D1879A}" srcOrd="2" destOrd="0" presId="urn:microsoft.com/office/officeart/2008/layout/HorizontalMultiLevelHierarchy"/>
    <dgm:cxn modelId="{27F51204-5742-4F65-A891-58106702A082}" type="presParOf" srcId="{57B48FCE-E758-45F4-BA92-89C5D9D1879A}" destId="{2F9F1AB2-8517-4726-AEB2-3C30BDD1828B}" srcOrd="0" destOrd="0" presId="urn:microsoft.com/office/officeart/2008/layout/HorizontalMultiLevelHierarchy"/>
    <dgm:cxn modelId="{00B3278B-D38E-4549-BA64-0A98F823038E}" type="presParOf" srcId="{136CBA2C-C877-45C9-AAFF-8F7D2EAA0417}" destId="{AF53DF17-E168-4C82-AD8E-D6CC252BBE2B}" srcOrd="3" destOrd="0" presId="urn:microsoft.com/office/officeart/2008/layout/HorizontalMultiLevelHierarchy"/>
    <dgm:cxn modelId="{C62828B1-2B27-43F0-9FEE-E14825DB9E84}" type="presParOf" srcId="{AF53DF17-E168-4C82-AD8E-D6CC252BBE2B}" destId="{6F62B1AF-710D-440D-9A0C-548C8AD32759}" srcOrd="0" destOrd="0" presId="urn:microsoft.com/office/officeart/2008/layout/HorizontalMultiLevelHierarchy"/>
    <dgm:cxn modelId="{6B37551A-367A-443E-91C4-CF2D11024E5F}" type="presParOf" srcId="{AF53DF17-E168-4C82-AD8E-D6CC252BBE2B}" destId="{32D697CE-0055-44A0-9BD3-77BF626A10A5}" srcOrd="1" destOrd="0" presId="urn:microsoft.com/office/officeart/2008/layout/HorizontalMultiLevelHierarchy"/>
    <dgm:cxn modelId="{4C11E2E6-CB13-466A-9F5C-0440B6E504A5}" type="presParOf" srcId="{136CBA2C-C877-45C9-AAFF-8F7D2EAA0417}" destId="{E8660DDD-B602-441F-96D7-538F787096A0}" srcOrd="4" destOrd="0" presId="urn:microsoft.com/office/officeart/2008/layout/HorizontalMultiLevelHierarchy"/>
    <dgm:cxn modelId="{FC84274D-3CA2-4B4C-9428-46EDB14B5915}" type="presParOf" srcId="{E8660DDD-B602-441F-96D7-538F787096A0}" destId="{D2F14F8C-4180-406E-9419-1A70EC5EDEA0}" srcOrd="0" destOrd="0" presId="urn:microsoft.com/office/officeart/2008/layout/HorizontalMultiLevelHierarchy"/>
    <dgm:cxn modelId="{AA943BE6-D8E2-420C-871E-C4C9D7A29DDC}" type="presParOf" srcId="{136CBA2C-C877-45C9-AAFF-8F7D2EAA0417}" destId="{9B6AFD3E-6BCA-4352-B85F-448604514600}" srcOrd="5" destOrd="0" presId="urn:microsoft.com/office/officeart/2008/layout/HorizontalMultiLevelHierarchy"/>
    <dgm:cxn modelId="{B06B46E1-A9CB-4687-82FB-8432BCB0278E}" type="presParOf" srcId="{9B6AFD3E-6BCA-4352-B85F-448604514600}" destId="{071C5A65-0ABC-4CA9-AE6D-4E387DF643BF}" srcOrd="0" destOrd="0" presId="urn:microsoft.com/office/officeart/2008/layout/HorizontalMultiLevelHierarchy"/>
    <dgm:cxn modelId="{7F85D56C-29AF-4020-84A7-FB2F12161FAA}" type="presParOf" srcId="{9B6AFD3E-6BCA-4352-B85F-448604514600}" destId="{0EC6CE89-F95C-4B8C-9116-791F95A099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A130D-B322-42A4-8400-7016517CE952}">
      <dsp:nvSpPr>
        <dsp:cNvPr id="0" name=""/>
        <dsp:cNvSpPr/>
      </dsp:nvSpPr>
      <dsp:spPr>
        <a:xfrm>
          <a:off x="5319236" y="6083705"/>
          <a:ext cx="4906327" cy="4906327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dirty="0" smtClean="0">
              <a:solidFill>
                <a:schemeClr val="tx1"/>
              </a:solidFill>
            </a:rPr>
            <a:t>Die Prüfungsnote</a:t>
          </a:r>
          <a:endParaRPr lang="de-DE" sz="4000" b="1" kern="1200" dirty="0">
            <a:solidFill>
              <a:schemeClr val="tx1"/>
            </a:solidFill>
          </a:endParaRPr>
        </a:p>
      </dsp:txBody>
      <dsp:txXfrm>
        <a:off x="6037751" y="6802220"/>
        <a:ext cx="3469297" cy="3469297"/>
      </dsp:txXfrm>
    </dsp:sp>
    <dsp:sp modelId="{CBB4698C-FEF6-48CA-A8AD-6ABC7D43F68D}">
      <dsp:nvSpPr>
        <dsp:cNvPr id="0" name=""/>
        <dsp:cNvSpPr/>
      </dsp:nvSpPr>
      <dsp:spPr>
        <a:xfrm rot="12900000">
          <a:off x="1974142" y="5163423"/>
          <a:ext cx="3957939" cy="1398303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CDFF6-F70B-48D8-9DD2-D3AA3D7F4E58}">
      <dsp:nvSpPr>
        <dsp:cNvPr id="0" name=""/>
        <dsp:cNvSpPr/>
      </dsp:nvSpPr>
      <dsp:spPr>
        <a:xfrm>
          <a:off x="1529" y="2863079"/>
          <a:ext cx="4661011" cy="372880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dirty="0" smtClean="0">
              <a:solidFill>
                <a:schemeClr val="tx1"/>
              </a:solidFill>
            </a:rPr>
            <a:t>1. Der Fachlehrer bewertet die Prüfung und schlägt eine Prüfungsnote vor.</a:t>
          </a:r>
          <a:endParaRPr lang="de-DE" sz="4000" b="1" kern="1200" dirty="0">
            <a:solidFill>
              <a:schemeClr val="tx1"/>
            </a:solidFill>
          </a:endParaRPr>
        </a:p>
      </dsp:txBody>
      <dsp:txXfrm>
        <a:off x="110742" y="2972292"/>
        <a:ext cx="4442585" cy="3510382"/>
      </dsp:txXfrm>
    </dsp:sp>
    <dsp:sp modelId="{6D8A589D-FAA4-445C-98E5-0BDF07F81C71}">
      <dsp:nvSpPr>
        <dsp:cNvPr id="0" name=""/>
        <dsp:cNvSpPr/>
      </dsp:nvSpPr>
      <dsp:spPr>
        <a:xfrm rot="16200000">
          <a:off x="5793430" y="3175227"/>
          <a:ext cx="3957939" cy="1398303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1A205-8E6A-4BA7-9055-D1AC7E5C365B}">
      <dsp:nvSpPr>
        <dsp:cNvPr id="0" name=""/>
        <dsp:cNvSpPr/>
      </dsp:nvSpPr>
      <dsp:spPr>
        <a:xfrm>
          <a:off x="5441894" y="31005"/>
          <a:ext cx="4661011" cy="372880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dirty="0" smtClean="0">
              <a:solidFill>
                <a:schemeClr val="tx1"/>
              </a:solidFill>
            </a:rPr>
            <a:t>2. Ein zweiter Fachlehrer ist Zweitkorrektor.</a:t>
          </a:r>
          <a:endParaRPr lang="de-DE" sz="4000" b="1" kern="1200" dirty="0">
            <a:solidFill>
              <a:schemeClr val="tx1"/>
            </a:solidFill>
          </a:endParaRPr>
        </a:p>
      </dsp:txBody>
      <dsp:txXfrm>
        <a:off x="5551107" y="140218"/>
        <a:ext cx="4442585" cy="3510382"/>
      </dsp:txXfrm>
    </dsp:sp>
    <dsp:sp modelId="{CC91440D-0979-415F-A7A4-243E74433A89}">
      <dsp:nvSpPr>
        <dsp:cNvPr id="0" name=""/>
        <dsp:cNvSpPr/>
      </dsp:nvSpPr>
      <dsp:spPr>
        <a:xfrm rot="19500000">
          <a:off x="9612718" y="5163423"/>
          <a:ext cx="3957939" cy="1398303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2AA50-6462-4124-BFE4-9CBE7AD76223}">
      <dsp:nvSpPr>
        <dsp:cNvPr id="0" name=""/>
        <dsp:cNvSpPr/>
      </dsp:nvSpPr>
      <dsp:spPr>
        <a:xfrm>
          <a:off x="10882259" y="2863079"/>
          <a:ext cx="4661011" cy="372880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dirty="0" smtClean="0">
              <a:solidFill>
                <a:schemeClr val="tx1"/>
              </a:solidFill>
            </a:rPr>
            <a:t>3. Beide Kollegen setzen gemeinsam eine Prüfungsnote fest. </a:t>
          </a:r>
        </a:p>
      </dsp:txBody>
      <dsp:txXfrm>
        <a:off x="10991472" y="2972292"/>
        <a:ext cx="4442585" cy="3510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D56E3-1133-485F-BE85-F1E0570845EF}">
      <dsp:nvSpPr>
        <dsp:cNvPr id="0" name=""/>
        <dsp:cNvSpPr/>
      </dsp:nvSpPr>
      <dsp:spPr>
        <a:xfrm>
          <a:off x="1987604" y="3818066"/>
          <a:ext cx="4716581" cy="235829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Zeugnisnote in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D, E, M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am Ende der Jg. 10</a:t>
          </a:r>
          <a:endParaRPr lang="de-DE" sz="36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2056676" y="3887138"/>
        <a:ext cx="4578437" cy="2220146"/>
      </dsp:txXfrm>
    </dsp:sp>
    <dsp:sp modelId="{EF5A2090-5AB0-43AB-B6F5-6A172A257A14}">
      <dsp:nvSpPr>
        <dsp:cNvPr id="0" name=""/>
        <dsp:cNvSpPr/>
      </dsp:nvSpPr>
      <dsp:spPr>
        <a:xfrm rot="18209948">
          <a:off x="6245552" y="4124023"/>
          <a:ext cx="2047123" cy="39292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1301144" y="17780"/>
              </a:lnTo>
            </a:path>
          </a:pathLst>
        </a:custGeom>
        <a:noFill/>
        <a:ln w="25400" cap="flat" cmpd="sng" algn="ctr">
          <a:solidFill>
            <a:srgbClr val="333399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198190" y="4158100"/>
        <a:ext cx="0" cy="0"/>
      </dsp:txXfrm>
    </dsp:sp>
    <dsp:sp modelId="{07923BE3-9B92-4E45-BB67-0477F4D50306}">
      <dsp:nvSpPr>
        <dsp:cNvPr id="0" name=""/>
        <dsp:cNvSpPr/>
      </dsp:nvSpPr>
      <dsp:spPr>
        <a:xfrm>
          <a:off x="7834042" y="1583032"/>
          <a:ext cx="4716581" cy="341419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b="1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50% Vornote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(vor der Prüfung vom Fachlehrer festgelegt, wird am </a:t>
          </a:r>
          <a:r>
            <a:rPr lang="de-DE" sz="36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10.06.21 </a:t>
          </a:r>
          <a:r>
            <a:rPr lang="de-DE" sz="36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mündlich und schriftlich  mitgeteilt)</a:t>
          </a:r>
          <a:endParaRPr lang="de-DE" sz="36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7934040" y="1683030"/>
        <a:ext cx="4516585" cy="3214195"/>
      </dsp:txXfrm>
    </dsp:sp>
    <dsp:sp modelId="{C895D1BF-181E-4257-8505-BB9B1C4F5FEF}">
      <dsp:nvSpPr>
        <dsp:cNvPr id="0" name=""/>
        <dsp:cNvSpPr/>
      </dsp:nvSpPr>
      <dsp:spPr>
        <a:xfrm rot="17723704">
          <a:off x="12106934" y="2568701"/>
          <a:ext cx="1553689" cy="39292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1065078" y="17780"/>
              </a:lnTo>
            </a:path>
          </a:pathLst>
        </a:custGeom>
        <a:noFill/>
        <a:ln w="25400" cap="flat" cmpd="sng" algn="ctr">
          <a:solidFill>
            <a:srgbClr val="333399">
              <a:tint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2832033" y="2606778"/>
        <a:ext cx="0" cy="0"/>
      </dsp:txXfrm>
    </dsp:sp>
    <dsp:sp modelId="{16520478-3DE5-4503-9563-2709690A6B6D}">
      <dsp:nvSpPr>
        <dsp:cNvPr id="0" name=""/>
        <dsp:cNvSpPr/>
      </dsp:nvSpPr>
      <dsp:spPr>
        <a:xfrm>
          <a:off x="13216935" y="707422"/>
          <a:ext cx="4716581" cy="235829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50% (insg. 25%)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alle Leistungen aus dem </a:t>
          </a:r>
          <a:r>
            <a:rPr lang="de-DE" sz="4000" b="1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1. Halbj.</a:t>
          </a:r>
          <a:endParaRPr lang="de-DE" sz="4000" b="1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13286007" y="776494"/>
        <a:ext cx="4578437" cy="2220146"/>
      </dsp:txXfrm>
    </dsp:sp>
    <dsp:sp modelId="{646ED1D0-19BA-466F-AEFE-B1E7D8B91126}">
      <dsp:nvSpPr>
        <dsp:cNvPr id="0" name=""/>
        <dsp:cNvSpPr/>
      </dsp:nvSpPr>
      <dsp:spPr>
        <a:xfrm rot="3780812">
          <a:off x="12149600" y="3924718"/>
          <a:ext cx="1468357" cy="39292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1065078" y="17780"/>
              </a:lnTo>
            </a:path>
          </a:pathLst>
        </a:custGeom>
        <a:noFill/>
        <a:ln w="25400" cap="flat" cmpd="sng" algn="ctr">
          <a:solidFill>
            <a:srgbClr val="333399">
              <a:tint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2899832" y="3894994"/>
        <a:ext cx="0" cy="0"/>
      </dsp:txXfrm>
    </dsp:sp>
    <dsp:sp modelId="{30DE3C68-B9C8-4E1B-B6EF-6D85B9121609}">
      <dsp:nvSpPr>
        <dsp:cNvPr id="0" name=""/>
        <dsp:cNvSpPr/>
      </dsp:nvSpPr>
      <dsp:spPr>
        <a:xfrm>
          <a:off x="13216935" y="3419456"/>
          <a:ext cx="4716581" cy="235829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50% (insg. 25%)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alle Leistungen aus dem </a:t>
          </a:r>
          <a:r>
            <a:rPr lang="de-DE" sz="4000" b="1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2. Halbj.</a:t>
          </a:r>
          <a:endParaRPr lang="de-DE" sz="4000" b="1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13286007" y="3488528"/>
        <a:ext cx="4578437" cy="2220146"/>
      </dsp:txXfrm>
    </dsp:sp>
    <dsp:sp modelId="{A5F550ED-4F87-4917-B536-8B2342C0E010}">
      <dsp:nvSpPr>
        <dsp:cNvPr id="0" name=""/>
        <dsp:cNvSpPr/>
      </dsp:nvSpPr>
      <dsp:spPr>
        <a:xfrm rot="3784842">
          <a:off x="6021301" y="6090171"/>
          <a:ext cx="2495625" cy="39292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1222232" y="17780"/>
              </a:lnTo>
            </a:path>
          </a:pathLst>
        </a:custGeom>
        <a:noFill/>
        <a:ln w="25400" cap="flat" cmpd="sng" algn="ctr">
          <a:solidFill>
            <a:srgbClr val="333399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296497" y="6025941"/>
        <a:ext cx="0" cy="0"/>
      </dsp:txXfrm>
    </dsp:sp>
    <dsp:sp modelId="{A1C295A7-76CA-4CD7-87F4-DA7F6BAF22DE}">
      <dsp:nvSpPr>
        <dsp:cNvPr id="0" name=""/>
        <dsp:cNvSpPr/>
      </dsp:nvSpPr>
      <dsp:spPr>
        <a:xfrm>
          <a:off x="7834042" y="5278709"/>
          <a:ext cx="4716581" cy="3887429"/>
        </a:xfrm>
        <a:prstGeom prst="roundRect">
          <a:avLst>
            <a:gd name="adj" fmla="val 10000"/>
          </a:avLst>
        </a:prstGeom>
        <a:solidFill>
          <a:srgbClr val="33339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b="1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50% Prüfungsnote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(festgelegt von 2 Fachprüfern (FL und i.d.R. ein FK aus Jg. 9), wird am </a:t>
          </a:r>
          <a:r>
            <a:rPr lang="de-DE" sz="36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10.06.21 </a:t>
          </a:r>
          <a:r>
            <a:rPr lang="de-DE" sz="36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mündlich und schriftlich  mitgeteilt)</a:t>
          </a:r>
          <a:endParaRPr lang="de-DE" sz="36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7947901" y="5392568"/>
        <a:ext cx="4488863" cy="3659711"/>
      </dsp:txXfrm>
    </dsp:sp>
    <dsp:sp modelId="{69012D46-8B4D-4859-9DA3-A45810813981}">
      <dsp:nvSpPr>
        <dsp:cNvPr id="0" name=""/>
        <dsp:cNvSpPr/>
      </dsp:nvSpPr>
      <dsp:spPr>
        <a:xfrm>
          <a:off x="13190616" y="7603482"/>
          <a:ext cx="4716581" cy="3199870"/>
        </a:xfrm>
        <a:prstGeom prst="roundRect">
          <a:avLst>
            <a:gd name="adj" fmla="val 10000"/>
          </a:avLst>
        </a:prstGeom>
        <a:solidFill>
          <a:srgbClr val="333399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3400" b="1" u="sng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Wichtig:</a:t>
          </a:r>
          <a:r>
            <a:rPr lang="de-DE" altLang="de-DE" sz="3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de-DE" altLang="de-DE" sz="3400" b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Die Leistungen des letzten Schuljahres fließen </a:t>
          </a:r>
          <a:r>
            <a:rPr lang="de-DE" altLang="de-DE" sz="3400" b="0" u="sng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zur Hälfte</a:t>
          </a:r>
          <a:r>
            <a:rPr lang="de-DE" altLang="de-DE" sz="3400" b="0" u="none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de-DE" altLang="de-DE" sz="3400" b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mit in die Zeugnisnote der Prüfungsfächer ein.</a:t>
          </a:r>
        </a:p>
      </dsp:txBody>
      <dsp:txXfrm>
        <a:off x="13284337" y="7697203"/>
        <a:ext cx="4529139" cy="3012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60DDD-B602-441F-96D7-538F787096A0}">
      <dsp:nvSpPr>
        <dsp:cNvPr id="0" name=""/>
        <dsp:cNvSpPr/>
      </dsp:nvSpPr>
      <dsp:spPr>
        <a:xfrm>
          <a:off x="6282995" y="5279977"/>
          <a:ext cx="1361603" cy="2937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257" y="0"/>
              </a:lnTo>
              <a:lnTo>
                <a:pt x="318257" y="1429846"/>
              </a:lnTo>
              <a:lnTo>
                <a:pt x="636514" y="1429846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882857" y="6667711"/>
        <a:ext cx="0" cy="0"/>
      </dsp:txXfrm>
    </dsp:sp>
    <dsp:sp modelId="{57B48FCE-E758-45F4-BA92-89C5D9D1879A}">
      <dsp:nvSpPr>
        <dsp:cNvPr id="0" name=""/>
        <dsp:cNvSpPr/>
      </dsp:nvSpPr>
      <dsp:spPr>
        <a:xfrm>
          <a:off x="6282995" y="4957902"/>
          <a:ext cx="1360488" cy="322074"/>
        </a:xfrm>
        <a:custGeom>
          <a:avLst/>
          <a:gdLst/>
          <a:ahLst/>
          <a:cxnLst/>
          <a:rect l="0" t="0" r="0" b="0"/>
          <a:pathLst>
            <a:path>
              <a:moveTo>
                <a:pt x="0" y="151242"/>
              </a:moveTo>
              <a:lnTo>
                <a:pt x="317987" y="151242"/>
              </a:lnTo>
              <a:lnTo>
                <a:pt x="317987" y="0"/>
              </a:lnTo>
              <a:lnTo>
                <a:pt x="635974" y="0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928287" y="5083987"/>
        <a:ext cx="0" cy="0"/>
      </dsp:txXfrm>
    </dsp:sp>
    <dsp:sp modelId="{754E4605-E524-41C6-8D6F-4D3623AE9435}">
      <dsp:nvSpPr>
        <dsp:cNvPr id="0" name=""/>
        <dsp:cNvSpPr/>
      </dsp:nvSpPr>
      <dsp:spPr>
        <a:xfrm>
          <a:off x="6282995" y="1930204"/>
          <a:ext cx="1360488" cy="3349772"/>
        </a:xfrm>
        <a:custGeom>
          <a:avLst/>
          <a:gdLst/>
          <a:ahLst/>
          <a:cxnLst/>
          <a:rect l="0" t="0" r="0" b="0"/>
          <a:pathLst>
            <a:path>
              <a:moveTo>
                <a:pt x="0" y="1619926"/>
              </a:moveTo>
              <a:lnTo>
                <a:pt x="317987" y="1619926"/>
              </a:lnTo>
              <a:lnTo>
                <a:pt x="317987" y="0"/>
              </a:lnTo>
              <a:lnTo>
                <a:pt x="635974" y="0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872852" y="3514703"/>
        <a:ext cx="0" cy="0"/>
      </dsp:txXfrm>
    </dsp:sp>
    <dsp:sp modelId="{50566544-126F-46F3-8D3A-88571DCDED9D}">
      <dsp:nvSpPr>
        <dsp:cNvPr id="0" name=""/>
        <dsp:cNvSpPr/>
      </dsp:nvSpPr>
      <dsp:spPr>
        <a:xfrm rot="16200000">
          <a:off x="24306" y="4280690"/>
          <a:ext cx="10518805" cy="1998573"/>
        </a:xfrm>
        <a:prstGeom prst="rect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Bei Abweichung der schriftlichen Prüfungsnote von der Vornote</a:t>
          </a:r>
          <a:r>
            <a:rPr lang="de-DE" sz="18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:</a:t>
          </a:r>
          <a:endParaRPr lang="de-DE" sz="18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24306" y="4280690"/>
        <a:ext cx="10518805" cy="1998573"/>
      </dsp:txXfrm>
    </dsp:sp>
    <dsp:sp modelId="{C061FC21-1DFD-444D-A30D-CA61C5C25A6C}">
      <dsp:nvSpPr>
        <dsp:cNvPr id="0" name=""/>
        <dsp:cNvSpPr/>
      </dsp:nvSpPr>
      <dsp:spPr>
        <a:xfrm>
          <a:off x="7643484" y="946017"/>
          <a:ext cx="9249686" cy="1968374"/>
        </a:xfrm>
        <a:prstGeom prst="rect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um 1 Note</a:t>
          </a:r>
          <a:r>
            <a:rPr lang="de-DE" sz="3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u="sng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keine</a:t>
          </a:r>
          <a:r>
            <a:rPr lang="de-DE" sz="3200" u="none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mündliche Prüfung</a:t>
          </a:r>
        </a:p>
      </dsp:txBody>
      <dsp:txXfrm>
        <a:off x="7643484" y="946017"/>
        <a:ext cx="9249686" cy="1968374"/>
      </dsp:txXfrm>
    </dsp:sp>
    <dsp:sp modelId="{6F62B1AF-710D-440D-9A0C-548C8AD32759}">
      <dsp:nvSpPr>
        <dsp:cNvPr id="0" name=""/>
        <dsp:cNvSpPr/>
      </dsp:nvSpPr>
      <dsp:spPr>
        <a:xfrm>
          <a:off x="7643484" y="3414034"/>
          <a:ext cx="9249686" cy="3087735"/>
        </a:xfrm>
        <a:prstGeom prst="rect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um 2 Noten</a:t>
          </a:r>
          <a:r>
            <a:rPr lang="de-DE" sz="3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u="none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Bildung der Durchschnittsnote, mündliche Prüfung </a:t>
          </a:r>
          <a:r>
            <a:rPr lang="de-DE" sz="3200" b="1" u="sng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kann</a:t>
          </a:r>
          <a:r>
            <a:rPr lang="de-DE" sz="3200" u="none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de-DE" sz="3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auf Wunsch des Schülers stattfinden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(Berechnung als Beratungsgrundlage vorhanden)</a:t>
          </a:r>
          <a:endParaRPr lang="de-DE" sz="3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43484" y="3414034"/>
        <a:ext cx="9249686" cy="3087735"/>
      </dsp:txXfrm>
    </dsp:sp>
    <dsp:sp modelId="{071C5A65-0ABC-4CA9-AE6D-4E387DF643BF}">
      <dsp:nvSpPr>
        <dsp:cNvPr id="0" name=""/>
        <dsp:cNvSpPr/>
      </dsp:nvSpPr>
      <dsp:spPr>
        <a:xfrm>
          <a:off x="7644598" y="6921350"/>
          <a:ext cx="9159747" cy="2591949"/>
        </a:xfrm>
        <a:prstGeom prst="rect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um 3 Noten: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u="none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mündliche Prüfung </a:t>
          </a:r>
          <a:r>
            <a:rPr lang="de-DE" sz="3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zur Verbesserung der Note </a:t>
          </a:r>
          <a:r>
            <a:rPr lang="de-DE" sz="3200" b="1" u="sng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muss</a:t>
          </a:r>
          <a:r>
            <a:rPr lang="de-DE" sz="3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stattfinden</a:t>
          </a:r>
          <a:endParaRPr lang="de-DE" sz="3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44598" y="6921350"/>
        <a:ext cx="9159747" cy="2591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B2A771-B487-6447-9C53-E6B4009DFE72}" type="datetimeFigureOut">
              <a:rPr lang="de-DE"/>
              <a:pPr>
                <a:defRPr/>
              </a:pPr>
              <a:t>04.11.2020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9696B7-ED95-BD40-9030-144B0414D0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80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7F4E30-31FA-864F-85C1-E2895C532F73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C94783-F466-F64E-86D7-8FA6DEC7E2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9128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8272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7416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6560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09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664897-7116-1B48-9BC1-EE0F572D0E1A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2EC57E-5707-2042-BE37-53E41E3618B5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fld id="{A8EB6FB8-085F-0E4C-ADAA-81A30F741B40}" type="slidenum">
              <a:rPr lang="en-GB">
                <a:solidFill>
                  <a:prstClr val="black"/>
                </a:solidFill>
                <a:latin typeface="Calibri" charset="0"/>
              </a:rPr>
              <a:pPr/>
              <a:t>5</a:t>
            </a:fld>
            <a:endParaRPr lang="en-GB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fld id="{A8EB6FB8-085F-0E4C-ADAA-81A30F741B40}" type="slidenum">
              <a:rPr lang="en-GB">
                <a:solidFill>
                  <a:prstClr val="black"/>
                </a:solidFill>
                <a:latin typeface="Calibri" charset="0"/>
              </a:rPr>
              <a:pPr/>
              <a:t>6</a:t>
            </a:fld>
            <a:endParaRPr lang="en-GB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F37D-2D8C-9E4F-977A-A0A483ED7A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A646-5F62-0E4C-B8B5-863B663634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417-7524-6947-9736-21FFAE6AC29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352536"/>
            <a:ext cx="5681734" cy="11363464"/>
          </a:xfrm>
          <a:custGeom>
            <a:avLst/>
            <a:gdLst>
              <a:gd name="connsiteX0" fmla="*/ 0 w 5681734"/>
              <a:gd name="connsiteY0" fmla="*/ 0 h 11363464"/>
              <a:gd name="connsiteX1" fmla="*/ 5681734 w 5681734"/>
              <a:gd name="connsiteY1" fmla="*/ 11363464 h 11363464"/>
              <a:gd name="connsiteX2" fmla="*/ 0 w 5681734"/>
              <a:gd name="connsiteY2" fmla="*/ 11363464 h 1136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1734" h="11363464">
                <a:moveTo>
                  <a:pt x="0" y="0"/>
                </a:moveTo>
                <a:lnTo>
                  <a:pt x="5681734" y="11363464"/>
                </a:lnTo>
                <a:lnTo>
                  <a:pt x="0" y="1136346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4116050" y="0"/>
            <a:ext cx="10261600" cy="13715994"/>
          </a:xfrm>
          <a:custGeom>
            <a:avLst/>
            <a:gdLst>
              <a:gd name="connsiteX0" fmla="*/ 382 w 10261600"/>
              <a:gd name="connsiteY0" fmla="*/ 0 h 13792194"/>
              <a:gd name="connsiteX1" fmla="*/ 10261600 w 10261600"/>
              <a:gd name="connsiteY1" fmla="*/ 0 h 13792194"/>
              <a:gd name="connsiteX2" fmla="*/ 10261600 w 10261600"/>
              <a:gd name="connsiteY2" fmla="*/ 13792194 h 13792194"/>
              <a:gd name="connsiteX3" fmla="*/ 6895720 w 10261600"/>
              <a:gd name="connsiteY3" fmla="*/ 13792194 h 13792194"/>
              <a:gd name="connsiteX4" fmla="*/ 0 w 10261600"/>
              <a:gd name="connsiteY4" fmla="*/ 763 h 137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0" h="13792194">
                <a:moveTo>
                  <a:pt x="382" y="0"/>
                </a:moveTo>
                <a:lnTo>
                  <a:pt x="10261600" y="0"/>
                </a:lnTo>
                <a:lnTo>
                  <a:pt x="10261600" y="13792194"/>
                </a:lnTo>
                <a:lnTo>
                  <a:pt x="6895720" y="13792194"/>
                </a:lnTo>
                <a:lnTo>
                  <a:pt x="0" y="763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ADVANT </a:t>
            </a:r>
            <a:r>
              <a:rPr lang="en-GB" sz="2800" b="0">
                <a:solidFill>
                  <a:schemeClr val="tx1"/>
                </a:solidFill>
              </a:rPr>
              <a:t>Multipurpose  Presentation 2017 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70B2-91A5-4941-8097-90C2476F9B0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663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5732665"/>
            <a:ext cx="4082439" cy="7983335"/>
          </a:xfrm>
          <a:custGeom>
            <a:avLst/>
            <a:gdLst>
              <a:gd name="connsiteX0" fmla="*/ 0 w 4082439"/>
              <a:gd name="connsiteY0" fmla="*/ 0 h 7983337"/>
              <a:gd name="connsiteX1" fmla="*/ 4082439 w 4082439"/>
              <a:gd name="connsiteY1" fmla="*/ 7983337 h 7983337"/>
              <a:gd name="connsiteX2" fmla="*/ 0 w 4082439"/>
              <a:gd name="connsiteY2" fmla="*/ 7983337 h 798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2439" h="7983337">
                <a:moveTo>
                  <a:pt x="0" y="0"/>
                </a:moveTo>
                <a:lnTo>
                  <a:pt x="4082439" y="7983337"/>
                </a:lnTo>
                <a:lnTo>
                  <a:pt x="0" y="798333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198100" cy="13716000"/>
          </a:xfrm>
          <a:custGeom>
            <a:avLst/>
            <a:gdLst>
              <a:gd name="connsiteX0" fmla="*/ 0 w 10198100"/>
              <a:gd name="connsiteY0" fmla="*/ 0 h 13716000"/>
              <a:gd name="connsiteX1" fmla="*/ 3186698 w 10198100"/>
              <a:gd name="connsiteY1" fmla="*/ 0 h 13716000"/>
              <a:gd name="connsiteX2" fmla="*/ 10198100 w 10198100"/>
              <a:gd name="connsiteY2" fmla="*/ 13715200 h 13716000"/>
              <a:gd name="connsiteX3" fmla="*/ 10198100 w 10198100"/>
              <a:gd name="connsiteY3" fmla="*/ 13716000 h 13716000"/>
              <a:gd name="connsiteX4" fmla="*/ 4180120 w 10198100"/>
              <a:gd name="connsiteY4" fmla="*/ 13716000 h 13716000"/>
              <a:gd name="connsiteX5" fmla="*/ 0 w 10198100"/>
              <a:gd name="connsiteY5" fmla="*/ 553915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8100" h="13716000">
                <a:moveTo>
                  <a:pt x="0" y="0"/>
                </a:moveTo>
                <a:lnTo>
                  <a:pt x="3186698" y="0"/>
                </a:lnTo>
                <a:lnTo>
                  <a:pt x="10198100" y="13715200"/>
                </a:lnTo>
                <a:lnTo>
                  <a:pt x="10198100" y="13716000"/>
                </a:lnTo>
                <a:lnTo>
                  <a:pt x="4180120" y="13716000"/>
                </a:lnTo>
                <a:lnTo>
                  <a:pt x="0" y="553915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313876" y="0"/>
            <a:ext cx="10608261" cy="5456238"/>
          </a:xfrm>
          <a:custGeom>
            <a:avLst/>
            <a:gdLst>
              <a:gd name="connsiteX0" fmla="*/ 0 w 10608261"/>
              <a:gd name="connsiteY0" fmla="*/ 0 h 5456238"/>
              <a:gd name="connsiteX1" fmla="*/ 7818105 w 10608261"/>
              <a:gd name="connsiteY1" fmla="*/ 0 h 5456238"/>
              <a:gd name="connsiteX2" fmla="*/ 10608261 w 10608261"/>
              <a:gd name="connsiteY2" fmla="*/ 5456238 h 5456238"/>
              <a:gd name="connsiteX3" fmla="*/ 2790156 w 10608261"/>
              <a:gd name="connsiteY3" fmla="*/ 5456238 h 54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261" h="5456238">
                <a:moveTo>
                  <a:pt x="0" y="0"/>
                </a:moveTo>
                <a:lnTo>
                  <a:pt x="7818105" y="0"/>
                </a:lnTo>
                <a:lnTo>
                  <a:pt x="10608261" y="5456238"/>
                </a:lnTo>
                <a:lnTo>
                  <a:pt x="2790156" y="54562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ADVANT </a:t>
            </a:r>
            <a:r>
              <a:rPr lang="en-GB" sz="2800" b="0">
                <a:solidFill>
                  <a:schemeClr val="tx1"/>
                </a:solidFill>
              </a:rPr>
              <a:t>Multipurpose  Presentation 2017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2ED4-C954-5F41-B680-5E822085A5C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750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8267700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ADVANT Multipurpose  Presentation 2017 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C752-75AD-5C49-AEC9-6D826C4742A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382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8E00-98DB-7544-AE32-C9008CDED8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DDC2-1149-2F43-8655-FF0D08C757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A95C-A597-C84D-8981-37DB824211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A795-A70D-F04B-BE3B-85831905E1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408-686A-5543-91C4-F242F913AD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0426-9209-7D45-9543-FEC1D4E538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E45D-05CB-204B-A2A0-DF81D86332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E12D-CE44-364D-81BE-D6039A53AB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smtClean="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2A561A0-3946-1844-8313-A5F7C72185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713" r:id="rId13"/>
    <p:sldLayoutId id="2147483715" r:id="rId14"/>
  </p:sldLayoutIdLst>
  <p:hf hdr="0" ftr="0" dt="0"/>
  <p:txStyles>
    <p:titleStyle>
      <a:lvl1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2pPr>
      <a:lvl3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3pPr>
      <a:lvl4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4pPr>
      <a:lvl5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5pPr>
      <a:lvl6pPr marL="4572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6pPr>
      <a:lvl7pPr marL="9144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7pPr>
      <a:lvl8pPr marL="13716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8pPr>
      <a:lvl9pPr marL="18288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9pPr>
    </p:titleStyle>
    <p:bodyStyle>
      <a:lvl1pPr marL="455613" indent="-455613" algn="l" defTabSz="1827213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Font typeface="Arial" charset="0"/>
        <a:buChar char="•"/>
        <a:defRPr sz="5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3700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4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2844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31988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1132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11" Type="http://schemas.microsoft.com/office/2007/relationships/diagramDrawing" Target="../diagrams/drawing3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standardsicherung.nrw.de/cms/login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11" Type="http://schemas.microsoft.com/office/2007/relationships/diagramDrawing" Target="../diagrams/drawing2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H="1">
            <a:off x="5344465" y="2544379"/>
            <a:ext cx="18750310" cy="8942863"/>
          </a:xfrm>
          <a:custGeom>
            <a:avLst/>
            <a:gdLst>
              <a:gd name="connsiteX0" fmla="*/ 18307563 w 18307563"/>
              <a:gd name="connsiteY0" fmla="*/ 0 h 8259762"/>
              <a:gd name="connsiteX1" fmla="*/ 0 w 18307563"/>
              <a:gd name="connsiteY1" fmla="*/ 0 h 8259762"/>
              <a:gd name="connsiteX2" fmla="*/ 0 w 18307563"/>
              <a:gd name="connsiteY2" fmla="*/ 8259762 h 8259762"/>
              <a:gd name="connsiteX3" fmla="*/ 14072701 w 18307563"/>
              <a:gd name="connsiteY3" fmla="*/ 8259762 h 82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7563" h="8259762">
                <a:moveTo>
                  <a:pt x="18307563" y="0"/>
                </a:moveTo>
                <a:lnTo>
                  <a:pt x="0" y="0"/>
                </a:lnTo>
                <a:lnTo>
                  <a:pt x="0" y="8259762"/>
                </a:lnTo>
                <a:lnTo>
                  <a:pt x="14072701" y="825976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8" name="Bildplatzhalter 27" descr="plakat_hintergrund-02-01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6" b="31786"/>
          <a:stretch>
            <a:fillRect/>
          </a:stretch>
        </p:blipFill>
        <p:spPr>
          <a:xfrm>
            <a:off x="2664171" y="0"/>
            <a:ext cx="10608261" cy="4572001"/>
          </a:xfrm>
        </p:spPr>
      </p:pic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/>
      </p:pic>
      <p:sp>
        <p:nvSpPr>
          <p:cNvPr id="25" name="Rechteck 24"/>
          <p:cNvSpPr/>
          <p:nvPr/>
        </p:nvSpPr>
        <p:spPr>
          <a:xfrm>
            <a:off x="6336164" y="4901106"/>
            <a:ext cx="17758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Herzlich Willkommen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err="1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zum</a:t>
            </a:r>
            <a:r>
              <a:rPr lang="en-GB" sz="4800" b="1" dirty="0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GB" sz="4800" b="1" dirty="0" err="1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pädagogischen</a:t>
            </a:r>
            <a:r>
              <a:rPr lang="en-GB" sz="4800" b="1" dirty="0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GB" sz="4800" b="1" dirty="0" err="1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Elternabend</a:t>
            </a:r>
            <a:endParaRPr lang="en-GB" sz="4800" b="1" dirty="0" smtClean="0"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an der </a:t>
            </a:r>
            <a:r>
              <a:rPr lang="en-GB" sz="4800" b="1" dirty="0" err="1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Konrad-Zuse-Schule</a:t>
            </a:r>
            <a:endParaRPr lang="de-DE" sz="4800" dirty="0"/>
          </a:p>
        </p:txBody>
      </p:sp>
      <p:sp>
        <p:nvSpPr>
          <p:cNvPr id="27" name="TextBox 7"/>
          <p:cNvSpPr txBox="1"/>
          <p:nvPr/>
        </p:nvSpPr>
        <p:spPr>
          <a:xfrm>
            <a:off x="8646228" y="9234765"/>
            <a:ext cx="15448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Jahrgangsstufe</a:t>
            </a:r>
            <a:r>
              <a:rPr lang="en-GB" sz="4000" b="1" dirty="0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10</a:t>
            </a:r>
            <a:endParaRPr lang="en-GB" sz="4000" b="1" dirty="0"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9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5" y="10587242"/>
            <a:ext cx="545072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11" y="481263"/>
            <a:ext cx="386003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331369" y="818148"/>
            <a:ext cx="13379116" cy="1058780"/>
          </a:xfrm>
          <a:prstGeom prst="rect">
            <a:avLst/>
          </a:prstGeom>
        </p:spPr>
        <p:txBody>
          <a:bodyPr/>
          <a:lstStyle/>
          <a:p>
            <a:pPr lvl="0" algn="ctr" defTabSz="1827213">
              <a:lnSpc>
                <a:spcPct val="90000"/>
              </a:lnSpc>
              <a:defRPr/>
            </a:pPr>
            <a:r>
              <a:rPr lang="de-DE" altLang="de-DE" sz="3600" b="1" i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Besonderheit: Die mündliche Abweichungsprüfung</a:t>
            </a:r>
            <a:endParaRPr kumimoji="0" lang="de-DE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308961"/>
              </p:ext>
            </p:extLst>
          </p:nvPr>
        </p:nvGraphicFramePr>
        <p:xfrm>
          <a:off x="1212850" y="2731778"/>
          <a:ext cx="21227019" cy="1053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6338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331369" y="818148"/>
            <a:ext cx="14203766" cy="1058780"/>
          </a:xfrm>
          <a:prstGeom prst="rect">
            <a:avLst/>
          </a:prstGeom>
        </p:spPr>
        <p:txBody>
          <a:bodyPr/>
          <a:lstStyle/>
          <a:p>
            <a:pPr lvl="0" algn="ctr" defTabSz="1827213">
              <a:lnSpc>
                <a:spcPct val="90000"/>
              </a:lnSpc>
              <a:defRPr/>
            </a:pPr>
            <a:r>
              <a:rPr lang="de-DE" altLang="de-DE" sz="3600" b="1" i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Wie läuft die mündliche Prüfung ab?</a:t>
            </a:r>
            <a:endParaRPr kumimoji="0" lang="de-DE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749222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marR="0" lvl="0" indent="-455613" algn="l" defTabSz="1827213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4000" dirty="0">
                <a:latin typeface="+mn-lt"/>
                <a:cs typeface="+mn-cs"/>
              </a:rPr>
              <a:t>	</a:t>
            </a:r>
            <a:r>
              <a:rPr lang="de-DE" sz="4000" dirty="0" smtClean="0">
                <a:latin typeface="+mn-lt"/>
                <a:cs typeface="+mn-cs"/>
              </a:rPr>
              <a:t>			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Fachlehrkraft stellt die Aufgaben auf der 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Grundlage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des	Unterrichts </a:t>
            </a: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der zehnten Klasse. Damit die </a:t>
            </a:r>
            <a:r>
              <a:rPr lang="de-DE" sz="4000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Schü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</a:t>
            </a:r>
            <a:r>
              <a:rPr lang="de-DE" sz="4000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ler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/innen </a:t>
            </a: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 gezielt vorbereiten können, werden 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drei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Themen </a:t>
            </a: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am Tag der 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ZP-Noten-Bekanntgabe 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(10.06.21) 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offen gelegt</a:t>
            </a: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lvl="0" algn="just" defTabSz="914400" eaLnBrk="0" hangingPunct="0">
              <a:spcBef>
                <a:spcPct val="20000"/>
              </a:spcBef>
            </a:pPr>
            <a:endParaRPr lang="de-DE" sz="4000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Die </a:t>
            </a: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mündliche Prüfung ist eine Einzelprüfung. </a:t>
            </a:r>
            <a:endParaRPr lang="de-DE" sz="4000" kern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Nach </a:t>
            </a: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 Vorbereitungszeit von 10 Minuten 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folgt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sz="4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ein </a:t>
            </a:r>
            <a:r>
              <a:rPr lang="de-DE" sz="4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 15-minütiges Prüfungsgespräch.</a:t>
            </a:r>
          </a:p>
        </p:txBody>
      </p:sp>
    </p:spTree>
    <p:extLst>
      <p:ext uri="{BB962C8B-B14F-4D97-AF65-F5344CB8AC3E}">
        <p14:creationId xmlns:p14="http://schemas.microsoft.com/office/powerpoint/2010/main" val="320501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-307528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3226237" y="818148"/>
            <a:ext cx="16419507" cy="1058780"/>
          </a:xfrm>
          <a:prstGeom prst="rect">
            <a:avLst/>
          </a:prstGeom>
        </p:spPr>
        <p:txBody>
          <a:bodyPr/>
          <a:lstStyle/>
          <a:p>
            <a:pPr lvl="0" algn="ctr" defTabSz="1827213">
              <a:lnSpc>
                <a:spcPct val="90000"/>
              </a:lnSpc>
              <a:defRPr/>
            </a:pPr>
            <a:r>
              <a:rPr lang="de-DE" altLang="de-DE" sz="60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Termine im Zusammenhang mit der ZP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749222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marR="0" lvl="0" indent="-455613" algn="l" defTabSz="1827213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4000" dirty="0">
                <a:latin typeface="+mn-lt"/>
                <a:cs typeface="+mn-cs"/>
              </a:rPr>
              <a:t>	</a:t>
            </a:r>
            <a:r>
              <a:rPr lang="de-DE" sz="4000" dirty="0" smtClean="0">
                <a:latin typeface="+mn-lt"/>
                <a:cs typeface="+mn-cs"/>
              </a:rPr>
              <a:t>			      				</a:t>
            </a:r>
            <a:r>
              <a:rPr lang="de-DE" sz="2800" b="1" dirty="0" smtClean="0">
                <a:latin typeface="+mn-lt"/>
                <a:cs typeface="+mn-cs"/>
              </a:rPr>
              <a:t>12.08.: </a:t>
            </a:r>
            <a:r>
              <a:rPr lang="de-DE" sz="2800" dirty="0" err="1" smtClean="0">
                <a:latin typeface="+mn-lt"/>
                <a:cs typeface="+mn-cs"/>
              </a:rPr>
              <a:t>SchülerInnen</a:t>
            </a:r>
            <a:r>
              <a:rPr lang="de-DE" sz="2800" dirty="0" smtClean="0">
                <a:latin typeface="+mn-lt"/>
                <a:cs typeface="+mn-cs"/>
              </a:rPr>
              <a:t>-Information zur Abschlussnote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        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13.11.: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Eltern-Information zur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Abschlussnote wird mit </a:t>
            </a:r>
            <a:r>
              <a:rPr lang="de-DE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münd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	   </a:t>
            </a:r>
            <a:r>
              <a:rPr lang="de-DE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licher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SchülerInneninformation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auf die Homepage 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	   gestellt</a:t>
            </a: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25.11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.- 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01.12.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Beratungstag (</a:t>
            </a:r>
            <a:r>
              <a:rPr lang="de-DE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mündl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Information zur Prognose)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        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29.01.: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Zeugnis (schriftl. Prognose)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02.02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.: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Beratungstag (individuelle Berufsberatung aufgrund des Zeugnisses)</a:t>
            </a:r>
          </a:p>
          <a:p>
            <a:pPr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</a:t>
            </a:r>
            <a:r>
              <a:rPr lang="de-DE" sz="28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02.02.: </a:t>
            </a:r>
            <a:r>
              <a:rPr lang="de-DE" sz="28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SchülerInnen</a:t>
            </a: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-Information zur ZP-Durchführung (mit Brief zur Kenntnisnahme)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Febr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.-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April	: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Klassenarbeiten im ZP-Format (Ort und Aufbau)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19.05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.: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ZP Deutsch (anschließend Unterricht)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20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.05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.: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ZP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Englisch </a:t>
            </a:r>
            <a:r>
              <a:rPr lang="de-DE" sz="2800" kern="0" dirty="0" smtClean="0">
                <a:solidFill>
                  <a:srgbClr val="000000"/>
                </a:solidFill>
                <a:latin typeface="Raleway Medium"/>
                <a:cs typeface="+mn-cs"/>
              </a:rPr>
              <a:t>(</a:t>
            </a:r>
            <a:r>
              <a:rPr lang="de-DE" sz="2800" kern="0" dirty="0">
                <a:solidFill>
                  <a:srgbClr val="000000"/>
                </a:solidFill>
                <a:latin typeface="Raleway Medium"/>
                <a:cs typeface="+mn-cs"/>
              </a:rPr>
              <a:t>anschließend Unterricht)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27.05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.: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ZP Mathematik (anschließend Unterricht)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10.06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.: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Bekanntgabe der Vor- und Prüfungsnote (schriftl./</a:t>
            </a:r>
            <a:r>
              <a:rPr lang="de-DE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mündl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Beratung)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</a:t>
            </a:r>
            <a:r>
              <a:rPr lang="de-DE" sz="28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ab 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10.06</a:t>
            </a:r>
            <a:r>
              <a:rPr lang="de-DE" sz="28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.: </a:t>
            </a: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Telef. Information über einen nicht erreichten, aber prognostizierten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Abschluss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		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18.06</a:t>
            </a:r>
            <a:r>
              <a:rPr lang="de-DE" sz="28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.: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Mündliche Prüfungen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de-DE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					 </a:t>
            </a:r>
            <a:endParaRPr lang="de-DE" sz="2800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38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947" y="133717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5523749" y="8372351"/>
            <a:ext cx="131857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+mj-lt"/>
                <a:ea typeface="+mn-ea"/>
                <a:cs typeface="+mn-cs"/>
              </a:rPr>
              <a:t>Vielen </a:t>
            </a:r>
            <a:r>
              <a:rPr lang="en-US" sz="4800" b="1" dirty="0" smtClean="0">
                <a:latin typeface="+mj-lt"/>
                <a:ea typeface="+mn-ea"/>
                <a:cs typeface="+mn-cs"/>
              </a:rPr>
              <a:t>Dank für Ihre Aufmerksamkeit!</a:t>
            </a:r>
            <a:endParaRPr lang="en-US" sz="4800" b="1" dirty="0">
              <a:latin typeface="+mj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713235" y="9180423"/>
            <a:ext cx="1080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endParaRPr lang="de-DE" sz="4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DE" sz="4400" dirty="0" smtClean="0">
                <a:solidFill>
                  <a:schemeClr val="accent5">
                    <a:lumMod val="75000"/>
                  </a:schemeClr>
                </a:solidFill>
              </a:rPr>
              <a:t>  www.konrad-zuse-schule-langenberg.de</a:t>
            </a:r>
            <a:endParaRPr lang="de-DE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95"/>
          <p:cNvSpPr txBox="1"/>
          <p:nvPr/>
        </p:nvSpPr>
        <p:spPr>
          <a:xfrm>
            <a:off x="5523749" y="9472811"/>
            <a:ext cx="131857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+mj-lt"/>
                <a:ea typeface="+mn-ea"/>
                <a:cs typeface="+mn-cs"/>
              </a:rPr>
              <a:t>Aktuelle Informationen finden Sie unter</a:t>
            </a:r>
            <a:endParaRPr lang="en-US" sz="4400" b="1" dirty="0">
              <a:latin typeface="+mj-lt"/>
              <a:ea typeface="+mn-ea"/>
              <a:cs typeface="+mn-cs"/>
            </a:endParaRPr>
          </a:p>
        </p:txBody>
      </p:sp>
      <p:pic>
        <p:nvPicPr>
          <p:cNvPr id="7" name="Bild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851" y="11333747"/>
            <a:ext cx="5005137" cy="165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0"/>
          <p:cNvGrpSpPr/>
          <p:nvPr/>
        </p:nvGrpSpPr>
        <p:grpSpPr>
          <a:xfrm>
            <a:off x="14902659" y="3309413"/>
            <a:ext cx="1077182" cy="1440000"/>
            <a:chOff x="2361120" y="9610894"/>
            <a:chExt cx="559844" cy="498742"/>
          </a:xfrm>
          <a:solidFill>
            <a:schemeClr val="accent2"/>
          </a:solidFill>
        </p:grpSpPr>
        <p:sp>
          <p:nvSpPr>
            <p:cNvPr id="12" name="Freeform 697"/>
            <p:cNvSpPr>
              <a:spLocks noChangeArrowheads="1"/>
            </p:cNvSpPr>
            <p:nvPr/>
          </p:nvSpPr>
          <p:spPr bwMode="auto">
            <a:xfrm>
              <a:off x="2505456" y="9698394"/>
              <a:ext cx="415508" cy="411242"/>
            </a:xfrm>
            <a:custGeom>
              <a:avLst/>
              <a:gdLst>
                <a:gd name="T0" fmla="*/ 420 w 421"/>
                <a:gd name="T1" fmla="*/ 245 h 415"/>
                <a:gd name="T2" fmla="*/ 420 w 421"/>
                <a:gd name="T3" fmla="*/ 245 h 415"/>
                <a:gd name="T4" fmla="*/ 420 w 421"/>
                <a:gd name="T5" fmla="*/ 82 h 415"/>
                <a:gd name="T6" fmla="*/ 344 w 421"/>
                <a:gd name="T7" fmla="*/ 0 h 415"/>
                <a:gd name="T8" fmla="*/ 344 w 421"/>
                <a:gd name="T9" fmla="*/ 158 h 415"/>
                <a:gd name="T10" fmla="*/ 222 w 421"/>
                <a:gd name="T11" fmla="*/ 280 h 415"/>
                <a:gd name="T12" fmla="*/ 35 w 421"/>
                <a:gd name="T13" fmla="*/ 280 h 415"/>
                <a:gd name="T14" fmla="*/ 0 w 421"/>
                <a:gd name="T15" fmla="*/ 309 h 415"/>
                <a:gd name="T16" fmla="*/ 53 w 421"/>
                <a:gd name="T17" fmla="*/ 327 h 415"/>
                <a:gd name="T18" fmla="*/ 256 w 421"/>
                <a:gd name="T19" fmla="*/ 327 h 415"/>
                <a:gd name="T20" fmla="*/ 402 w 421"/>
                <a:gd name="T21" fmla="*/ 385 h 415"/>
                <a:gd name="T22" fmla="*/ 361 w 421"/>
                <a:gd name="T23" fmla="*/ 327 h 415"/>
                <a:gd name="T24" fmla="*/ 420 w 421"/>
                <a:gd name="T25" fmla="*/ 24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415">
                  <a:moveTo>
                    <a:pt x="420" y="245"/>
                  </a:moveTo>
                  <a:lnTo>
                    <a:pt x="420" y="245"/>
                  </a:lnTo>
                  <a:cubicBezTo>
                    <a:pt x="420" y="82"/>
                    <a:pt x="420" y="82"/>
                    <a:pt x="420" y="82"/>
                  </a:cubicBezTo>
                  <a:cubicBezTo>
                    <a:pt x="420" y="41"/>
                    <a:pt x="391" y="6"/>
                    <a:pt x="344" y="0"/>
                  </a:cubicBezTo>
                  <a:cubicBezTo>
                    <a:pt x="344" y="158"/>
                    <a:pt x="344" y="158"/>
                    <a:pt x="344" y="158"/>
                  </a:cubicBezTo>
                  <a:cubicBezTo>
                    <a:pt x="344" y="228"/>
                    <a:pt x="291" y="280"/>
                    <a:pt x="222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23" y="292"/>
                    <a:pt x="12" y="303"/>
                    <a:pt x="0" y="309"/>
                  </a:cubicBezTo>
                  <a:cubicBezTo>
                    <a:pt x="12" y="321"/>
                    <a:pt x="29" y="327"/>
                    <a:pt x="53" y="327"/>
                  </a:cubicBezTo>
                  <a:cubicBezTo>
                    <a:pt x="256" y="327"/>
                    <a:pt x="256" y="327"/>
                    <a:pt x="256" y="327"/>
                  </a:cubicBezTo>
                  <a:cubicBezTo>
                    <a:pt x="332" y="414"/>
                    <a:pt x="420" y="397"/>
                    <a:pt x="402" y="385"/>
                  </a:cubicBezTo>
                  <a:cubicBezTo>
                    <a:pt x="379" y="362"/>
                    <a:pt x="367" y="344"/>
                    <a:pt x="361" y="327"/>
                  </a:cubicBezTo>
                  <a:cubicBezTo>
                    <a:pt x="396" y="315"/>
                    <a:pt x="420" y="286"/>
                    <a:pt x="420" y="2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3" name="Freeform 698"/>
            <p:cNvSpPr>
              <a:spLocks noChangeArrowheads="1"/>
            </p:cNvSpPr>
            <p:nvPr/>
          </p:nvSpPr>
          <p:spPr bwMode="auto">
            <a:xfrm>
              <a:off x="2361120" y="9610894"/>
              <a:ext cx="450501" cy="393743"/>
            </a:xfrm>
            <a:custGeom>
              <a:avLst/>
              <a:gdLst>
                <a:gd name="T0" fmla="*/ 455 w 456"/>
                <a:gd name="T1" fmla="*/ 245 h 397"/>
                <a:gd name="T2" fmla="*/ 455 w 456"/>
                <a:gd name="T3" fmla="*/ 245 h 397"/>
                <a:gd name="T4" fmla="*/ 455 w 456"/>
                <a:gd name="T5" fmla="*/ 87 h 397"/>
                <a:gd name="T6" fmla="*/ 368 w 456"/>
                <a:gd name="T7" fmla="*/ 0 h 397"/>
                <a:gd name="T8" fmla="*/ 82 w 456"/>
                <a:gd name="T9" fmla="*/ 0 h 397"/>
                <a:gd name="T10" fmla="*/ 0 w 456"/>
                <a:gd name="T11" fmla="*/ 87 h 397"/>
                <a:gd name="T12" fmla="*/ 0 w 456"/>
                <a:gd name="T13" fmla="*/ 245 h 397"/>
                <a:gd name="T14" fmla="*/ 64 w 456"/>
                <a:gd name="T15" fmla="*/ 326 h 397"/>
                <a:gd name="T16" fmla="*/ 18 w 456"/>
                <a:gd name="T17" fmla="*/ 385 h 397"/>
                <a:gd name="T18" fmla="*/ 41 w 456"/>
                <a:gd name="T19" fmla="*/ 396 h 397"/>
                <a:gd name="T20" fmla="*/ 169 w 456"/>
                <a:gd name="T21" fmla="*/ 332 h 397"/>
                <a:gd name="T22" fmla="*/ 368 w 456"/>
                <a:gd name="T23" fmla="*/ 332 h 397"/>
                <a:gd name="T24" fmla="*/ 455 w 456"/>
                <a:gd name="T25" fmla="*/ 24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397">
                  <a:moveTo>
                    <a:pt x="455" y="245"/>
                  </a:moveTo>
                  <a:lnTo>
                    <a:pt x="455" y="245"/>
                  </a:lnTo>
                  <a:cubicBezTo>
                    <a:pt x="455" y="87"/>
                    <a:pt x="455" y="87"/>
                    <a:pt x="455" y="87"/>
                  </a:cubicBezTo>
                  <a:cubicBezTo>
                    <a:pt x="455" y="41"/>
                    <a:pt x="414" y="0"/>
                    <a:pt x="36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5" y="0"/>
                    <a:pt x="0" y="41"/>
                    <a:pt x="0" y="87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5"/>
                    <a:pt x="29" y="320"/>
                    <a:pt x="64" y="326"/>
                  </a:cubicBezTo>
                  <a:cubicBezTo>
                    <a:pt x="59" y="344"/>
                    <a:pt x="41" y="367"/>
                    <a:pt x="18" y="385"/>
                  </a:cubicBezTo>
                  <a:cubicBezTo>
                    <a:pt x="12" y="390"/>
                    <a:pt x="18" y="396"/>
                    <a:pt x="41" y="396"/>
                  </a:cubicBezTo>
                  <a:cubicBezTo>
                    <a:pt x="70" y="396"/>
                    <a:pt x="117" y="379"/>
                    <a:pt x="169" y="332"/>
                  </a:cubicBezTo>
                  <a:cubicBezTo>
                    <a:pt x="368" y="332"/>
                    <a:pt x="368" y="332"/>
                    <a:pt x="368" y="332"/>
                  </a:cubicBezTo>
                  <a:cubicBezTo>
                    <a:pt x="414" y="332"/>
                    <a:pt x="455" y="291"/>
                    <a:pt x="455" y="2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pic>
        <p:nvPicPr>
          <p:cNvPr id="16" name="Bildplatzhalter 25" descr="plakat_hintergrund-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5005137" cy="13716000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461963" y="511175"/>
            <a:ext cx="1674813" cy="730250"/>
          </a:xfrm>
        </p:spPr>
        <p:txBody>
          <a:bodyPr/>
          <a:lstStyle/>
          <a:p>
            <a:pPr>
              <a:defRPr/>
            </a:pPr>
            <a:fld id="{9A546003-3F99-6644-851A-2646B17D047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8" name="TextBox 95"/>
          <p:cNvSpPr txBox="1"/>
          <p:nvPr/>
        </p:nvSpPr>
        <p:spPr>
          <a:xfrm>
            <a:off x="7916780" y="3093925"/>
            <a:ext cx="71948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atin typeface="+mj-lt"/>
                <a:ea typeface="+mn-ea"/>
                <a:cs typeface="+mn-cs"/>
              </a:rPr>
              <a:t>Gemeinsamer Austausch</a:t>
            </a:r>
            <a:endParaRPr lang="en-US" sz="7200" b="1" dirty="0">
              <a:latin typeface="+mj-lt"/>
              <a:ea typeface="+mn-ea"/>
              <a:cs typeface="+mn-cs"/>
            </a:endParaRPr>
          </a:p>
        </p:txBody>
      </p:sp>
      <p:grpSp>
        <p:nvGrpSpPr>
          <p:cNvPr id="14" name="Group 50"/>
          <p:cNvGrpSpPr/>
          <p:nvPr/>
        </p:nvGrpSpPr>
        <p:grpSpPr>
          <a:xfrm>
            <a:off x="7073003" y="3235367"/>
            <a:ext cx="1077182" cy="1440000"/>
            <a:chOff x="2361120" y="9610894"/>
            <a:chExt cx="559844" cy="498742"/>
          </a:xfrm>
          <a:solidFill>
            <a:schemeClr val="accent2"/>
          </a:solidFill>
        </p:grpSpPr>
        <p:sp>
          <p:nvSpPr>
            <p:cNvPr id="15" name="Freeform 697"/>
            <p:cNvSpPr>
              <a:spLocks noChangeArrowheads="1"/>
            </p:cNvSpPr>
            <p:nvPr/>
          </p:nvSpPr>
          <p:spPr bwMode="auto">
            <a:xfrm>
              <a:off x="2505456" y="9698394"/>
              <a:ext cx="415508" cy="411242"/>
            </a:xfrm>
            <a:custGeom>
              <a:avLst/>
              <a:gdLst>
                <a:gd name="T0" fmla="*/ 420 w 421"/>
                <a:gd name="T1" fmla="*/ 245 h 415"/>
                <a:gd name="T2" fmla="*/ 420 w 421"/>
                <a:gd name="T3" fmla="*/ 245 h 415"/>
                <a:gd name="T4" fmla="*/ 420 w 421"/>
                <a:gd name="T5" fmla="*/ 82 h 415"/>
                <a:gd name="T6" fmla="*/ 344 w 421"/>
                <a:gd name="T7" fmla="*/ 0 h 415"/>
                <a:gd name="T8" fmla="*/ 344 w 421"/>
                <a:gd name="T9" fmla="*/ 158 h 415"/>
                <a:gd name="T10" fmla="*/ 222 w 421"/>
                <a:gd name="T11" fmla="*/ 280 h 415"/>
                <a:gd name="T12" fmla="*/ 35 w 421"/>
                <a:gd name="T13" fmla="*/ 280 h 415"/>
                <a:gd name="T14" fmla="*/ 0 w 421"/>
                <a:gd name="T15" fmla="*/ 309 h 415"/>
                <a:gd name="T16" fmla="*/ 53 w 421"/>
                <a:gd name="T17" fmla="*/ 327 h 415"/>
                <a:gd name="T18" fmla="*/ 256 w 421"/>
                <a:gd name="T19" fmla="*/ 327 h 415"/>
                <a:gd name="T20" fmla="*/ 402 w 421"/>
                <a:gd name="T21" fmla="*/ 385 h 415"/>
                <a:gd name="T22" fmla="*/ 361 w 421"/>
                <a:gd name="T23" fmla="*/ 327 h 415"/>
                <a:gd name="T24" fmla="*/ 420 w 421"/>
                <a:gd name="T25" fmla="*/ 24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415">
                  <a:moveTo>
                    <a:pt x="420" y="245"/>
                  </a:moveTo>
                  <a:lnTo>
                    <a:pt x="420" y="245"/>
                  </a:lnTo>
                  <a:cubicBezTo>
                    <a:pt x="420" y="82"/>
                    <a:pt x="420" y="82"/>
                    <a:pt x="420" y="82"/>
                  </a:cubicBezTo>
                  <a:cubicBezTo>
                    <a:pt x="420" y="41"/>
                    <a:pt x="391" y="6"/>
                    <a:pt x="344" y="0"/>
                  </a:cubicBezTo>
                  <a:cubicBezTo>
                    <a:pt x="344" y="158"/>
                    <a:pt x="344" y="158"/>
                    <a:pt x="344" y="158"/>
                  </a:cubicBezTo>
                  <a:cubicBezTo>
                    <a:pt x="344" y="228"/>
                    <a:pt x="291" y="280"/>
                    <a:pt x="222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23" y="292"/>
                    <a:pt x="12" y="303"/>
                    <a:pt x="0" y="309"/>
                  </a:cubicBezTo>
                  <a:cubicBezTo>
                    <a:pt x="12" y="321"/>
                    <a:pt x="29" y="327"/>
                    <a:pt x="53" y="327"/>
                  </a:cubicBezTo>
                  <a:cubicBezTo>
                    <a:pt x="256" y="327"/>
                    <a:pt x="256" y="327"/>
                    <a:pt x="256" y="327"/>
                  </a:cubicBezTo>
                  <a:cubicBezTo>
                    <a:pt x="332" y="414"/>
                    <a:pt x="420" y="397"/>
                    <a:pt x="402" y="385"/>
                  </a:cubicBezTo>
                  <a:cubicBezTo>
                    <a:pt x="379" y="362"/>
                    <a:pt x="367" y="344"/>
                    <a:pt x="361" y="327"/>
                  </a:cubicBezTo>
                  <a:cubicBezTo>
                    <a:pt x="396" y="315"/>
                    <a:pt x="420" y="286"/>
                    <a:pt x="420" y="2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9" name="Freeform 698"/>
            <p:cNvSpPr>
              <a:spLocks noChangeArrowheads="1"/>
            </p:cNvSpPr>
            <p:nvPr/>
          </p:nvSpPr>
          <p:spPr bwMode="auto">
            <a:xfrm>
              <a:off x="2361120" y="9610894"/>
              <a:ext cx="450501" cy="393743"/>
            </a:xfrm>
            <a:custGeom>
              <a:avLst/>
              <a:gdLst>
                <a:gd name="T0" fmla="*/ 455 w 456"/>
                <a:gd name="T1" fmla="*/ 245 h 397"/>
                <a:gd name="T2" fmla="*/ 455 w 456"/>
                <a:gd name="T3" fmla="*/ 245 h 397"/>
                <a:gd name="T4" fmla="*/ 455 w 456"/>
                <a:gd name="T5" fmla="*/ 87 h 397"/>
                <a:gd name="T6" fmla="*/ 368 w 456"/>
                <a:gd name="T7" fmla="*/ 0 h 397"/>
                <a:gd name="T8" fmla="*/ 82 w 456"/>
                <a:gd name="T9" fmla="*/ 0 h 397"/>
                <a:gd name="T10" fmla="*/ 0 w 456"/>
                <a:gd name="T11" fmla="*/ 87 h 397"/>
                <a:gd name="T12" fmla="*/ 0 w 456"/>
                <a:gd name="T13" fmla="*/ 245 h 397"/>
                <a:gd name="T14" fmla="*/ 64 w 456"/>
                <a:gd name="T15" fmla="*/ 326 h 397"/>
                <a:gd name="T16" fmla="*/ 18 w 456"/>
                <a:gd name="T17" fmla="*/ 385 h 397"/>
                <a:gd name="T18" fmla="*/ 41 w 456"/>
                <a:gd name="T19" fmla="*/ 396 h 397"/>
                <a:gd name="T20" fmla="*/ 169 w 456"/>
                <a:gd name="T21" fmla="*/ 332 h 397"/>
                <a:gd name="T22" fmla="*/ 368 w 456"/>
                <a:gd name="T23" fmla="*/ 332 h 397"/>
                <a:gd name="T24" fmla="*/ 455 w 456"/>
                <a:gd name="T25" fmla="*/ 24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397">
                  <a:moveTo>
                    <a:pt x="455" y="245"/>
                  </a:moveTo>
                  <a:lnTo>
                    <a:pt x="455" y="245"/>
                  </a:lnTo>
                  <a:cubicBezTo>
                    <a:pt x="455" y="87"/>
                    <a:pt x="455" y="87"/>
                    <a:pt x="455" y="87"/>
                  </a:cubicBezTo>
                  <a:cubicBezTo>
                    <a:pt x="455" y="41"/>
                    <a:pt x="414" y="0"/>
                    <a:pt x="36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5" y="0"/>
                    <a:pt x="0" y="41"/>
                    <a:pt x="0" y="87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5"/>
                    <a:pt x="29" y="320"/>
                    <a:pt x="64" y="326"/>
                  </a:cubicBezTo>
                  <a:cubicBezTo>
                    <a:pt x="59" y="344"/>
                    <a:pt x="41" y="367"/>
                    <a:pt x="18" y="385"/>
                  </a:cubicBezTo>
                  <a:cubicBezTo>
                    <a:pt x="12" y="390"/>
                    <a:pt x="18" y="396"/>
                    <a:pt x="41" y="396"/>
                  </a:cubicBezTo>
                  <a:cubicBezTo>
                    <a:pt x="70" y="396"/>
                    <a:pt x="117" y="379"/>
                    <a:pt x="169" y="332"/>
                  </a:cubicBezTo>
                  <a:cubicBezTo>
                    <a:pt x="368" y="332"/>
                    <a:pt x="368" y="332"/>
                    <a:pt x="368" y="332"/>
                  </a:cubicBezTo>
                  <a:cubicBezTo>
                    <a:pt x="414" y="332"/>
                    <a:pt x="455" y="291"/>
                    <a:pt x="455" y="2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798" y="4679621"/>
            <a:ext cx="386004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569" y="742365"/>
            <a:ext cx="5125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Unsere Inhalte</a:t>
            </a:r>
            <a:endParaRPr lang="en-GB" sz="4400" b="1" dirty="0"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0782" y="2370311"/>
            <a:ext cx="12880975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Zentrale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Prüfungen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(ZP) der 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Jahrgangsstufe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10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sz="36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Rechtliche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Grundlagen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zur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ZP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Inhalte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der ZP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Dauer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der ZP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Ermittlung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der ZP-Note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Ermittlung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der 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Abschlussnote</a:t>
            </a:r>
            <a:endParaRPr lang="en-GB" sz="36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Vorbereitung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auf die ZP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Termine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im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Zusammenhang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mit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der ZP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Informationen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Fragen</a:t>
            </a:r>
            <a:endParaRPr lang="en-GB" sz="36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5274B26-9D44-8A49-8DA0-4A0A195BA9E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Bild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203" y="10986778"/>
            <a:ext cx="4896671" cy="16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331369" y="818148"/>
            <a:ext cx="13379116" cy="1058780"/>
          </a:xfrm>
          <a:prstGeom prst="rect">
            <a:avLst/>
          </a:prstGeom>
        </p:spPr>
        <p:txBody>
          <a:bodyPr/>
          <a:lstStyle/>
          <a:p>
            <a:pPr lvl="0" algn="ctr" defTabSz="1827213">
              <a:lnSpc>
                <a:spcPct val="90000"/>
              </a:lnSpc>
              <a:defRPr/>
            </a:pPr>
            <a:r>
              <a:rPr lang="de-DE" altLang="de-DE" sz="60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Rechtliche Grundlagen zur ZP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749222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marR="0" lvl="0" indent="-455613" algn="l" defTabSz="1827213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4000" dirty="0">
                <a:latin typeface="+mn-lt"/>
                <a:cs typeface="+mn-cs"/>
              </a:rPr>
              <a:t>	</a:t>
            </a:r>
            <a:r>
              <a:rPr lang="de-DE" altLang="de-DE" sz="4000" dirty="0" smtClean="0">
                <a:latin typeface="+mn-lt"/>
                <a:cs typeface="+mn-cs"/>
              </a:rPr>
              <a:t>				</a:t>
            </a:r>
            <a:r>
              <a:rPr lang="de-DE" altLang="de-DE" sz="4000" u="sng" dirty="0" smtClean="0">
                <a:latin typeface="Arial" pitchFamily="34" charset="0"/>
                <a:cs typeface="Arial" pitchFamily="34" charset="0"/>
              </a:rPr>
              <a:t>Wer nimmt an den ZP teil?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endParaRPr lang="de-DE" altLang="de-DE" sz="40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4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den Zentralen Prüfungen, nehmen </a:t>
            </a:r>
            <a:r>
              <a:rPr lang="de-DE" altLang="de-DE" sz="36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 Schüler/innen der 10. Klassen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teil. 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Sie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finden am </a:t>
            </a:r>
            <a:r>
              <a:rPr lang="de-DE" altLang="de-DE" sz="36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gleichen </a:t>
            </a:r>
            <a:r>
              <a:rPr lang="de-DE" altLang="de-DE" sz="3600" i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Tag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allen Schulen in NRW statt.</a:t>
            </a:r>
          </a:p>
          <a:p>
            <a:pPr marL="455613" lvl="0" indent="-455613" defTabSz="1827213">
              <a:lnSpc>
                <a:spcPct val="90000"/>
              </a:lnSpc>
              <a:spcBef>
                <a:spcPts val="2000"/>
              </a:spcBef>
              <a:defRPr/>
            </a:pPr>
            <a:endParaRPr lang="de-DE" altLang="de-DE" sz="28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marL="455613" lvl="0" indent="-455613" defTabSz="1827213">
              <a:lnSpc>
                <a:spcPct val="90000"/>
              </a:lnSpc>
              <a:spcBef>
                <a:spcPts val="2000"/>
              </a:spcBef>
              <a:defRPr/>
            </a:pPr>
            <a:r>
              <a:rPr lang="de-DE" altLang="de-DE" sz="28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				</a:t>
            </a:r>
            <a:r>
              <a:rPr lang="de-DE" altLang="de-DE" sz="4000" u="sng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Ist </a:t>
            </a:r>
            <a:r>
              <a:rPr lang="de-DE" altLang="de-DE" sz="4000" u="sng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die </a:t>
            </a:r>
            <a:r>
              <a:rPr lang="de-DE" altLang="de-DE" sz="4000" u="sng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ZP </a:t>
            </a:r>
            <a:r>
              <a:rPr lang="de-DE" altLang="de-DE" sz="4000" u="sng" kern="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eine Abschlussprüfung</a:t>
            </a:r>
            <a:r>
              <a:rPr lang="de-DE" altLang="de-DE" sz="4000" u="sng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endParaRPr lang="de-DE" altLang="de-DE" sz="360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lvl="0" defTabSz="914400" eaLnBrk="0" hangingPunct="0">
              <a:spcBef>
                <a:spcPct val="20000"/>
              </a:spcBef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Die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zentrale Prüfung ist </a:t>
            </a:r>
            <a:r>
              <a:rPr lang="de-DE" altLang="de-DE" sz="36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keine Abschlussprüfung.</a:t>
            </a:r>
          </a:p>
          <a:p>
            <a:pPr lvl="1" algn="just" defTabSz="914400" eaLnBrk="0" hangingPunct="0">
              <a:spcBef>
                <a:spcPct val="20000"/>
              </a:spcBef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</a:p>
          <a:p>
            <a:pPr lvl="1" algn="just" defTabSz="914400" eaLnBrk="0" hangingPunct="0">
              <a:spcBef>
                <a:spcPct val="20000"/>
              </a:spcBef>
            </a:pP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Sie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 eine Voraussetzung, um den </a:t>
            </a:r>
            <a:r>
              <a:rPr lang="de-DE" altLang="de-DE" sz="3600" i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Hauptschulabschluss </a:t>
            </a:r>
            <a:r>
              <a:rPr lang="de-DE" altLang="de-DE" sz="36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 Klasse 10 </a:t>
            </a:r>
            <a:r>
              <a:rPr lang="de-DE" altLang="de-DE" sz="3600" i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	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den </a:t>
            </a:r>
            <a:r>
              <a:rPr lang="de-DE" altLang="de-DE" sz="36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mittleren </a:t>
            </a:r>
            <a:r>
              <a:rPr lang="de-DE" altLang="de-DE" sz="3600" i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Schulabschluss 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erlangen. 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</a:p>
          <a:p>
            <a:pPr lvl="0" algn="just" defTabSz="914400" eaLnBrk="0" hangingPunct="0">
              <a:spcBef>
                <a:spcPct val="20000"/>
              </a:spcBef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	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 nur in den Fächern </a:t>
            </a:r>
            <a:r>
              <a:rPr lang="de-DE" altLang="de-DE" sz="36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Deutsch, Mathematik und </a:t>
            </a:r>
            <a:r>
              <a:rPr lang="de-DE" altLang="de-DE" sz="3600" i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Englisch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durch-									geführt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übrigen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Fächer behalten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bisherige Bedeutung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			d.h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Versetzung und die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Abschlüsse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beruhen auf den </a:t>
            </a:r>
            <a:r>
              <a:rPr lang="de-DE" altLang="de-DE" sz="3600" ker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Noten </a:t>
            </a:r>
            <a:r>
              <a:rPr lang="de-DE" altLang="de-DE" sz="3600" kern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	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aller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Fächer.</a:t>
            </a:r>
          </a:p>
          <a:p>
            <a:pPr marL="914400" marR="0" lvl="1" indent="0" algn="l" defTabSz="182721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331369" y="818148"/>
            <a:ext cx="13379116" cy="1058780"/>
          </a:xfrm>
          <a:prstGeom prst="rect">
            <a:avLst/>
          </a:prstGeom>
        </p:spPr>
        <p:txBody>
          <a:bodyPr/>
          <a:lstStyle/>
          <a:p>
            <a:pPr lvl="0" algn="ctr" defTabSz="1827213">
              <a:lnSpc>
                <a:spcPct val="90000"/>
              </a:lnSpc>
              <a:defRPr/>
            </a:pPr>
            <a:r>
              <a:rPr lang="de-DE" altLang="de-DE" sz="60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Rechtliche Grundlagen zur ZP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749222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marR="0" lvl="0" indent="-455613" algn="l" defTabSz="1827213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4000" dirty="0">
                <a:latin typeface="+mn-lt"/>
                <a:cs typeface="+mn-cs"/>
              </a:rPr>
              <a:t>	</a:t>
            </a:r>
            <a:r>
              <a:rPr lang="de-DE" altLang="de-DE" sz="4000" dirty="0" smtClean="0">
                <a:latin typeface="+mn-lt"/>
                <a:cs typeface="+mn-cs"/>
              </a:rPr>
              <a:t>			</a:t>
            </a:r>
            <a:r>
              <a:rPr lang="de-DE" altLang="de-DE" sz="4000" u="sng" dirty="0" smtClean="0">
                <a:latin typeface="+mn-lt"/>
                <a:cs typeface="+mn-cs"/>
              </a:rPr>
              <a:t>Wie sieht der Schultag an den Prüfungstagen aus?</a:t>
            </a:r>
            <a:endParaRPr lang="de-DE" altLang="de-DE" sz="4000" u="sng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>
              <a:spcBef>
                <a:spcPct val="20000"/>
              </a:spcBef>
              <a:defRPr/>
            </a:pPr>
            <a:endParaRPr lang="de-DE" altLang="de-DE" sz="40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4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				</a:t>
            </a:r>
            <a:r>
              <a:rPr lang="de-DE" altLang="de-DE" sz="3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Die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Prüfungen beginnen landesweit um 9.00 Uhr. Die Anwesenheit ist 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spätestens um 8.45 Uhr sinnvoll. Im Anschluss an die Prüfungen ist Unterrichtszeit.</a:t>
            </a:r>
          </a:p>
          <a:p>
            <a:pPr marL="455613" lvl="0" indent="-455613" defTabSz="1827213">
              <a:lnSpc>
                <a:spcPct val="90000"/>
              </a:lnSpc>
              <a:spcBef>
                <a:spcPts val="2000"/>
              </a:spcBef>
              <a:defRPr/>
            </a:pPr>
            <a:endParaRPr lang="de-DE" altLang="de-DE" sz="28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marL="455613" lvl="0" indent="-455613" defTabSz="1827213">
              <a:lnSpc>
                <a:spcPct val="90000"/>
              </a:lnSpc>
              <a:spcBef>
                <a:spcPts val="2000"/>
              </a:spcBef>
              <a:defRPr/>
            </a:pPr>
            <a:r>
              <a:rPr lang="de-DE" altLang="de-DE" sz="28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				</a:t>
            </a:r>
            <a:r>
              <a:rPr lang="de-DE" altLang="de-DE" sz="4000" u="sng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Was ist, wenn ein Prüfling krank ist?</a:t>
            </a:r>
          </a:p>
          <a:p>
            <a:pPr marL="455613" lvl="0" indent="-455613" defTabSz="1827213">
              <a:lnSpc>
                <a:spcPct val="90000"/>
              </a:lnSpc>
              <a:spcBef>
                <a:spcPts val="2000"/>
              </a:spcBef>
              <a:defRPr/>
            </a:pPr>
            <a:endParaRPr lang="de-DE" altLang="de-DE" sz="360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lvl="0" defTabSz="914400" eaLnBrk="0" hangingPunct="0">
              <a:spcBef>
                <a:spcPct val="20000"/>
              </a:spcBef>
              <a:defRPr/>
            </a:pP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Morgens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 die Erkrankung dem </a:t>
            </a:r>
            <a:r>
              <a:rPr lang="de-DE" sz="36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Sekretariat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 die </a:t>
            </a:r>
            <a:r>
              <a:rPr lang="de-DE" sz="3600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Erziehungsberech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							</a:t>
            </a:r>
            <a:r>
              <a:rPr lang="de-DE" sz="3600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tigten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mitzuteilen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	Ein </a:t>
            </a:r>
            <a:r>
              <a:rPr lang="de-DE" sz="36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ärztliches Attest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 notwendig. Nur dann kann der versäumte </a:t>
            </a:r>
            <a:r>
              <a:rPr lang="de-DE" sz="3600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Prü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									</a:t>
            </a:r>
            <a:r>
              <a:rPr lang="de-DE" sz="3600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fungsteil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am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festgelegten Nachschreibetermin nachgeholt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werden.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			Wird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 Attest nicht eingereicht, so wird die Leistung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 </a:t>
            </a:r>
            <a:r>
              <a:rPr lang="de-DE" sz="3600" i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„</a:t>
            </a:r>
            <a:r>
              <a:rPr lang="de-DE" sz="3600" i="1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ungenü</a:t>
            </a:r>
            <a:r>
              <a:rPr lang="de-DE" sz="3600" i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									</a:t>
            </a:r>
            <a:r>
              <a:rPr lang="de-DE" sz="3600" i="1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gend</a:t>
            </a:r>
            <a:r>
              <a:rPr lang="de-DE" sz="36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bewertet.</a:t>
            </a:r>
          </a:p>
          <a:p>
            <a:pPr marL="342900" lvl="0" indent="-342900" defTabSz="914400" eaLnBrk="0" hangingPunct="0">
              <a:spcBef>
                <a:spcPct val="20000"/>
              </a:spcBef>
              <a:buFontTx/>
              <a:buChar char="•"/>
              <a:defRPr/>
            </a:pPr>
            <a:endParaRPr lang="de-DE" sz="2400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914400" marR="0" lvl="1" indent="0" algn="l" defTabSz="182721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94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1373B"/>
                </a:solidFill>
                <a:latin typeface="Raleway Medium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1373B"/>
                </a:solidFill>
                <a:latin typeface="Raleway Medium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1373B"/>
                </a:solidFill>
                <a:latin typeface="Raleway Medium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1373B"/>
                </a:solidFill>
                <a:latin typeface="Raleway Medium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1373B"/>
                </a:solidFill>
                <a:latin typeface="Raleway Medium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1373B"/>
                </a:solidFill>
                <a:latin typeface="Raleway Medium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1373B"/>
                </a:solidFill>
                <a:latin typeface="Raleway Medium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1373B"/>
                </a:solidFill>
                <a:latin typeface="Raleway Medium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1373B"/>
                </a:solidFill>
                <a:latin typeface="Raleway Medium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>
              <a:defRPr/>
            </a:pPr>
            <a:fld id="{3788C4B2-19F5-DA41-81D5-A1F179E05690}" type="slidenum">
              <a:rPr lang="en-US" smtClean="0">
                <a:solidFill>
                  <a:srgbClr val="31373B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31373B"/>
              </a:solidFill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331369" y="818148"/>
            <a:ext cx="13379116" cy="1058780"/>
          </a:xfrm>
          <a:prstGeom prst="rect">
            <a:avLst/>
          </a:prstGeom>
        </p:spPr>
        <p:txBody>
          <a:bodyPr/>
          <a:lstStyle/>
          <a:p>
            <a:pPr algn="ctr" defTabSz="1827213">
              <a:lnSpc>
                <a:spcPct val="90000"/>
              </a:lnSpc>
              <a:defRPr/>
            </a:pPr>
            <a:r>
              <a:rPr lang="de-DE" altLang="de-DE" sz="6000" b="1" kern="0" dirty="0" smtClean="0">
                <a:solidFill>
                  <a:srgbClr val="000000"/>
                </a:solidFill>
                <a:latin typeface="Arial"/>
                <a:cs typeface="+mj-cs"/>
              </a:rPr>
              <a:t>Inhalte der ZP</a:t>
            </a:r>
            <a:endParaRPr lang="de-DE" sz="6000" b="1" dirty="0">
              <a:solidFill>
                <a:srgbClr val="31373B"/>
              </a:solidFill>
              <a:latin typeface="Raleway SemiBold"/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922217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indent="-455613" defTabSz="1827213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/>
            </a:pPr>
            <a:endParaRPr lang="de-DE" sz="4000" dirty="0" smtClean="0">
              <a:solidFill>
                <a:srgbClr val="31373B"/>
              </a:solidFill>
              <a:latin typeface="Raleway Medium"/>
            </a:endParaRPr>
          </a:p>
          <a:p>
            <a:pPr algn="just" defTabSz="914400" eaLnBrk="0" hangingPunct="0">
              <a:spcBef>
                <a:spcPct val="20000"/>
              </a:spcBef>
              <a:defRPr/>
            </a:pPr>
            <a:r>
              <a:rPr lang="de-DE" altLang="de-DE" sz="4000" dirty="0">
                <a:solidFill>
                  <a:srgbClr val="31373B"/>
                </a:solidFill>
                <a:latin typeface="Raleway Medium"/>
                <a:cs typeface="+mn-cs"/>
              </a:rPr>
              <a:t>	</a:t>
            </a:r>
            <a:r>
              <a:rPr lang="de-DE" altLang="de-DE" sz="4000" dirty="0" smtClean="0">
                <a:solidFill>
                  <a:srgbClr val="31373B"/>
                </a:solidFill>
                <a:latin typeface="Raleway Medium"/>
                <a:cs typeface="+mn-cs"/>
              </a:rPr>
              <a:t>				</a:t>
            </a:r>
            <a:r>
              <a:rPr lang="de-DE" altLang="de-DE" sz="4000" u="sng" dirty="0" smtClean="0">
                <a:solidFill>
                  <a:srgbClr val="31373B"/>
                </a:solidFill>
                <a:latin typeface="Raleway Medium"/>
                <a:cs typeface="+mn-cs"/>
              </a:rPr>
              <a:t>Was wird in den Prüfungen abgefragt?</a:t>
            </a:r>
            <a:endParaRPr lang="de-DE" altLang="de-DE" sz="4000" u="sng" dirty="0" smtClean="0">
              <a:solidFill>
                <a:srgbClr val="31373B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eaLnBrk="0" hangingPunct="0">
              <a:spcBef>
                <a:spcPct val="20000"/>
              </a:spcBef>
              <a:defRPr/>
            </a:pPr>
            <a:endParaRPr lang="de-DE" altLang="de-DE" sz="4000" kern="0" dirty="0" smtClean="0">
              <a:solidFill>
                <a:srgbClr val="000000"/>
              </a:solidFill>
              <a:latin typeface="Raleway Medium"/>
              <a:cs typeface="+mn-cs"/>
            </a:endParaRPr>
          </a:p>
          <a:p>
            <a:pPr lvl="0" defTabSz="914400" eaLnBrk="0" hangingPunct="0">
              <a:spcBef>
                <a:spcPct val="20000"/>
              </a:spcBef>
              <a:defRPr/>
            </a:pPr>
            <a:r>
              <a:rPr lang="de-DE" altLang="de-DE" sz="4000" kern="0" dirty="0">
                <a:solidFill>
                  <a:srgbClr val="000000"/>
                </a:solidFill>
                <a:latin typeface="Raleway Medium"/>
                <a:cs typeface="+mn-cs"/>
              </a:rPr>
              <a:t>	</a:t>
            </a:r>
            <a:r>
              <a:rPr lang="de-DE" altLang="de-DE" sz="4000" kern="0" dirty="0" smtClean="0">
                <a:solidFill>
                  <a:srgbClr val="000000"/>
                </a:solidFill>
                <a:latin typeface="Raleway Medium"/>
                <a:cs typeface="+mn-cs"/>
              </a:rPr>
              <a:t>				</a:t>
            </a:r>
            <a:r>
              <a:rPr lang="de-DE" altLang="de-DE" sz="3600" u="sng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Teil </a:t>
            </a:r>
            <a:r>
              <a:rPr lang="de-DE" altLang="de-DE" sz="3600" u="sng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Prüfung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von </a:t>
            </a:r>
            <a:r>
              <a:rPr lang="de-DE" altLang="de-DE" sz="3600" u="sng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Basiskompetenzen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Mathematik und Deutsch. 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In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Englisch wird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 </a:t>
            </a:r>
            <a:r>
              <a:rPr lang="de-DE" altLang="de-DE" sz="3600" u="sng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Hörverstehen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geprüft. </a:t>
            </a:r>
            <a:endParaRPr lang="de-DE" altLang="de-DE" sz="3600" kern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914400" lvl="1" defTabSz="1827213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de-DE" sz="3200" b="1" dirty="0" smtClean="0">
              <a:solidFill>
                <a:srgbClr val="31373B"/>
              </a:solidFill>
              <a:latin typeface="Raleway Medium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629395" y="6267802"/>
            <a:ext cx="16258314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>
              <a:spcBef>
                <a:spcPct val="20000"/>
              </a:spcBef>
              <a:defRPr/>
            </a:pPr>
            <a:r>
              <a:rPr lang="de-DE" sz="3600" u="sng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Teil </a:t>
            </a:r>
            <a:r>
              <a:rPr lang="de-DE" sz="3600" u="sng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Prüfung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der Kompetenzen, die Schüler/innen in der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Doppeljahrgangs-	stufe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9/10 erworben haben. Zur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Bearbeitung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der Aufgaben können aber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auch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solche Kompetenzen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erforderlich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sein, die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Schüler/innen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bereits in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früheren Jahrgangsstufen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erworben haben. Die Aufgaben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orientieren 		sich 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 Aufgabenformen, wie sie auch in 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Klassenarbeiten </a:t>
            </a:r>
            <a:r>
              <a:rPr lang="de-DE" sz="3600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vorkom</a:t>
            </a:r>
            <a:r>
              <a:rPr 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			</a:t>
            </a:r>
            <a:r>
              <a:rPr lang="de-DE" sz="3600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</a:t>
            </a:r>
            <a:r>
              <a:rPr 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sz="3600" kern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			Besonderheit: Im </a:t>
            </a:r>
            <a:r>
              <a:rPr lang="de-DE" sz="3600" kern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Fach Deutsch können die Schüler/innen aus </a:t>
            </a:r>
            <a:r>
              <a:rPr lang="de-DE" sz="3600" kern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				</a:t>
            </a:r>
            <a:r>
              <a:rPr lang="de-DE" sz="3600" b="1" kern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zwei </a:t>
            </a:r>
            <a:r>
              <a:rPr lang="de-DE" sz="3600" kern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Aufgaben auswählen.</a:t>
            </a:r>
          </a:p>
        </p:txBody>
      </p:sp>
    </p:spTree>
    <p:extLst>
      <p:ext uri="{BB962C8B-B14F-4D97-AF65-F5344CB8AC3E}">
        <p14:creationId xmlns:p14="http://schemas.microsoft.com/office/powerpoint/2010/main" val="143324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>
              <a:defRPr/>
            </a:pPr>
            <a:fld id="{3788C4B2-19F5-DA41-81D5-A1F179E05690}" type="slidenum">
              <a:rPr lang="en-US" smtClean="0">
                <a:solidFill>
                  <a:srgbClr val="31373B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31373B"/>
              </a:solidFill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331369" y="818148"/>
            <a:ext cx="13379116" cy="1058780"/>
          </a:xfrm>
          <a:prstGeom prst="rect">
            <a:avLst/>
          </a:prstGeom>
        </p:spPr>
        <p:txBody>
          <a:bodyPr/>
          <a:lstStyle/>
          <a:p>
            <a:pPr algn="ctr" defTabSz="1827213">
              <a:lnSpc>
                <a:spcPct val="90000"/>
              </a:lnSpc>
              <a:defRPr/>
            </a:pPr>
            <a:r>
              <a:rPr lang="de-DE" altLang="de-DE" sz="6000" b="1" kern="0" dirty="0" smtClean="0">
                <a:solidFill>
                  <a:srgbClr val="000000"/>
                </a:solidFill>
                <a:latin typeface="Arial"/>
                <a:cs typeface="+mj-cs"/>
              </a:rPr>
              <a:t>Dauer der ZP</a:t>
            </a:r>
            <a:endParaRPr lang="de-DE" sz="6000" b="1" dirty="0">
              <a:solidFill>
                <a:srgbClr val="31373B"/>
              </a:solidFill>
              <a:latin typeface="Raleway SemiBold"/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922217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indent="-455613" defTabSz="1827213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/>
            </a:pPr>
            <a:endParaRPr lang="de-DE" sz="4000" dirty="0" smtClean="0">
              <a:solidFill>
                <a:srgbClr val="31373B"/>
              </a:solidFill>
              <a:latin typeface="Raleway Medium"/>
            </a:endParaRPr>
          </a:p>
          <a:p>
            <a:pPr algn="just" defTabSz="914400" eaLnBrk="0" hangingPunct="0">
              <a:spcBef>
                <a:spcPct val="20000"/>
              </a:spcBef>
              <a:defRPr/>
            </a:pPr>
            <a:r>
              <a:rPr lang="de-DE" altLang="de-DE" sz="4000" dirty="0" smtClean="0">
                <a:solidFill>
                  <a:srgbClr val="31373B"/>
                </a:solidFill>
                <a:latin typeface="Raleway Medium"/>
                <a:cs typeface="+mn-cs"/>
              </a:rPr>
              <a:t>					</a:t>
            </a:r>
            <a:endParaRPr lang="de-DE" sz="3200" b="1" dirty="0" smtClean="0">
              <a:solidFill>
                <a:srgbClr val="31373B"/>
              </a:solidFill>
              <a:latin typeface="Raleway Medium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2" y="4465263"/>
            <a:ext cx="15775335" cy="319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45673"/>
              </p:ext>
            </p:extLst>
          </p:nvPr>
        </p:nvGraphicFramePr>
        <p:xfrm>
          <a:off x="3410464" y="7664117"/>
          <a:ext cx="15775333" cy="3365816"/>
        </p:xfrm>
        <a:graphic>
          <a:graphicData uri="http://schemas.openxmlformats.org/drawingml/2006/table">
            <a:tbl>
              <a:tblPr firstRow="1" bandRow="1"/>
              <a:tblGrid>
                <a:gridCol w="2194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6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060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450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36186"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6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E-Kurs</a:t>
                      </a:r>
                      <a:endParaRPr lang="de-DE" sz="26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Bearbeitungs-zeit</a:t>
                      </a:r>
                      <a:endParaRPr lang="de-DE" sz="2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davon 1. Prüfungsteil</a:t>
                      </a:r>
                      <a:endParaRPr lang="de-DE" sz="2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davon 2. Prüfungsteil</a:t>
                      </a:r>
                      <a:endParaRPr lang="de-DE" sz="2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Bonuszeit</a:t>
                      </a:r>
                      <a:endParaRPr lang="de-DE" sz="2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de-DE" sz="2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Gesamtzeit</a:t>
                      </a:r>
                      <a:endParaRPr lang="de-DE" sz="2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1584"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150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30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120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+20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170 Minuten</a:t>
                      </a:r>
                      <a:endParaRPr lang="de-DE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409"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120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20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100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+10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130 Minuten</a:t>
                      </a:r>
                      <a:endParaRPr lang="de-DE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2637"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120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30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90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+10 Minuten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9141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828343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2742514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3656686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4570857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5485028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6399200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7313371" algn="l" defTabSz="1828343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130 Minuten</a:t>
                      </a:r>
                      <a:endParaRPr lang="de-DE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41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331369" y="818148"/>
            <a:ext cx="13379116" cy="1058780"/>
          </a:xfrm>
          <a:prstGeom prst="rect">
            <a:avLst/>
          </a:prstGeom>
        </p:spPr>
        <p:txBody>
          <a:bodyPr/>
          <a:lstStyle/>
          <a:p>
            <a:pPr lvl="0" algn="ctr" defTabSz="1827213">
              <a:lnSpc>
                <a:spcPct val="90000"/>
              </a:lnSpc>
              <a:defRPr/>
            </a:pPr>
            <a:r>
              <a:rPr lang="de-DE" altLang="de-DE" sz="60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Ermittlung der ZP-Note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749222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marR="0" lvl="0" indent="-455613" algn="l" defTabSz="1827213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4000" dirty="0">
                <a:latin typeface="+mn-lt"/>
                <a:cs typeface="+mn-cs"/>
              </a:rPr>
              <a:t>	</a:t>
            </a:r>
            <a:r>
              <a:rPr lang="de-DE" altLang="de-DE" sz="4000" dirty="0" smtClean="0">
                <a:latin typeface="+mn-lt"/>
                <a:cs typeface="+mn-cs"/>
              </a:rPr>
              <a:t>	</a:t>
            </a:r>
            <a:endParaRPr lang="de-DE" sz="2400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914400" marR="0" lvl="1" indent="0" algn="l" defTabSz="182721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graphicFrame>
        <p:nvGraphicFramePr>
          <p:cNvPr id="28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984375"/>
              </p:ext>
            </p:extLst>
          </p:nvPr>
        </p:nvGraphicFramePr>
        <p:xfrm>
          <a:off x="5165124" y="1876928"/>
          <a:ext cx="15544800" cy="1102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2147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331369" y="818148"/>
            <a:ext cx="13379116" cy="1058780"/>
          </a:xfrm>
          <a:prstGeom prst="rect">
            <a:avLst/>
          </a:prstGeom>
        </p:spPr>
        <p:txBody>
          <a:bodyPr/>
          <a:lstStyle/>
          <a:p>
            <a:pPr lvl="0" algn="ctr" defTabSz="1827213">
              <a:lnSpc>
                <a:spcPct val="90000"/>
              </a:lnSpc>
              <a:defRPr/>
            </a:pPr>
            <a:r>
              <a:rPr lang="de-DE" altLang="de-DE" sz="60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Vorbereitung auf die ZP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749222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marR="0" lvl="0" indent="-455613" algn="l" defTabSz="1827213" rtl="0" eaLnBrk="1" fontAlgn="base" latinLnBrk="0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4000" dirty="0" smtClean="0">
                <a:latin typeface="+mn-lt"/>
                <a:cs typeface="+mn-cs"/>
              </a:rPr>
              <a:t>			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Aufgrund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der verbindlichen Lehrpläne für die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jeweiligen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Schulformen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erwerben die Schüler/innen ab der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Jahrgangs-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stufe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 verbindliche Kompetenzen, die sie für den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gewünschten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Schulabschluss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benötigen.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</a:t>
            </a:r>
            <a:r>
              <a:rPr lang="de-DE" altLang="de-DE" sz="3600" u="sng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 uns: 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Die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Schüler/innen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erhalten im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Unterricht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Möglichkeit,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	sich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mithilfe von Probearbeiten auf die Prüfungen </a:t>
            </a:r>
            <a:r>
              <a:rPr lang="de-DE" altLang="de-DE" sz="3600" kern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vorzu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bereiten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endParaRPr lang="de-DE" altLang="de-DE" sz="3600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		Weitere 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Vor- und Übungsmöglichkeiten erhalten 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					 unter</a:t>
            </a:r>
            <a:r>
              <a:rPr lang="de-DE" altLang="de-DE" sz="36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</a:t>
            </a:r>
            <a:r>
              <a:rPr lang="de-DE" altLang="de-DE" sz="3600" kern="0" dirty="0">
                <a:latin typeface="Arial"/>
                <a:ea typeface="+mn-ea"/>
                <a:cs typeface="+mn-cs"/>
                <a:hlinkClick r:id="rId7"/>
              </a:rPr>
              <a:t>www.standardsicherung.nrw.de/cms/login.php</a:t>
            </a:r>
            <a:endParaRPr lang="de-DE" altLang="de-DE" sz="3600" kern="0" dirty="0">
              <a:latin typeface="Arial"/>
              <a:ea typeface="+mn-ea"/>
              <a:cs typeface="+mn-cs"/>
            </a:endParaRPr>
          </a:p>
          <a:p>
            <a:pPr lvl="0" algn="just" defTabSz="914400" eaLnBrk="0" hangingPunct="0">
              <a:spcBef>
                <a:spcPct val="20000"/>
              </a:spcBef>
              <a:defRPr/>
            </a:pPr>
            <a:r>
              <a:rPr lang="de-DE" altLang="de-DE" sz="3600" kern="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							</a:t>
            </a:r>
            <a:r>
              <a:rPr lang="de-DE" altLang="de-DE" sz="3600" kern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de-DE" altLang="de-DE" sz="3600" kern="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	Login</a:t>
            </a:r>
            <a:r>
              <a:rPr lang="de-DE" altLang="de-DE" sz="3600" kern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: 196277	Passwort: jupipih9</a:t>
            </a:r>
            <a:endParaRPr kumimoji="0" lang="de-DE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90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331369" y="818148"/>
            <a:ext cx="13379116" cy="1058780"/>
          </a:xfrm>
          <a:prstGeom prst="rect">
            <a:avLst/>
          </a:prstGeom>
        </p:spPr>
        <p:txBody>
          <a:bodyPr/>
          <a:lstStyle/>
          <a:p>
            <a:pPr lvl="0" algn="ctr" defTabSz="1827213">
              <a:lnSpc>
                <a:spcPct val="90000"/>
              </a:lnSpc>
              <a:defRPr/>
            </a:pPr>
            <a:r>
              <a:rPr lang="de-DE" altLang="de-DE" sz="60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Ermittlung der Abschlussnote</a:t>
            </a:r>
            <a:endParaRPr kumimoji="0" lang="de-D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569180"/>
              </p:ext>
            </p:extLst>
          </p:nvPr>
        </p:nvGraphicFramePr>
        <p:xfrm>
          <a:off x="0" y="1374613"/>
          <a:ext cx="17944024" cy="1080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394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rad-Zuse_Vorlage 2">
  <a:themeElements>
    <a:clrScheme name="Benutzerdefiniert 1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174680"/>
      </a:accent1>
      <a:accent2>
        <a:srgbClr val="42A8CE"/>
      </a:accent2>
      <a:accent3>
        <a:srgbClr val="123D78"/>
      </a:accent3>
      <a:accent4>
        <a:srgbClr val="123D78"/>
      </a:accent4>
      <a:accent5>
        <a:srgbClr val="42A7CD"/>
      </a:accent5>
      <a:accent6>
        <a:srgbClr val="16457F"/>
      </a:accent6>
      <a:hlink>
        <a:srgbClr val="154C84"/>
      </a:hlink>
      <a:folHlink>
        <a:srgbClr val="1C1C1C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Konrad-Zuse_Vorlage 2</Template>
  <TotalTime>0</TotalTime>
  <Words>356</Words>
  <Application>Microsoft Office PowerPoint</Application>
  <PresentationFormat>Benutzerdefiniert</PresentationFormat>
  <Paragraphs>194</Paragraphs>
  <Slides>13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Konrad-Zuse_Vorlage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regio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Lietz</dc:creator>
  <cp:lastModifiedBy>Wim Holtmann</cp:lastModifiedBy>
  <cp:revision>106</cp:revision>
  <cp:lastPrinted>2019-11-22T09:06:07Z</cp:lastPrinted>
  <dcterms:created xsi:type="dcterms:W3CDTF">2019-10-30T13:46:41Z</dcterms:created>
  <dcterms:modified xsi:type="dcterms:W3CDTF">2020-11-04T11:57:11Z</dcterms:modified>
</cp:coreProperties>
</file>