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90" r:id="rId2"/>
    <p:sldId id="299" r:id="rId3"/>
    <p:sldId id="304" r:id="rId4"/>
    <p:sldId id="307" r:id="rId5"/>
    <p:sldId id="300" r:id="rId6"/>
    <p:sldId id="303" r:id="rId7"/>
    <p:sldId id="308" r:id="rId8"/>
    <p:sldId id="302" r:id="rId9"/>
    <p:sldId id="305" r:id="rId10"/>
    <p:sldId id="309" r:id="rId11"/>
    <p:sldId id="306" r:id="rId12"/>
  </p:sldIdLst>
  <p:sldSz cx="24377650" cy="13716000"/>
  <p:notesSz cx="6797675" cy="9928225"/>
  <p:defaultTextStyle>
    <a:defPPr>
      <a:defRPr lang="en-US"/>
    </a:defPPr>
    <a:lvl1pPr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aleway Medium" charset="0"/>
        <a:ea typeface="ＭＳ Ｐゴシック" charset="0"/>
        <a:cs typeface="ＭＳ Ｐゴシック" charset="0"/>
      </a:defRPr>
    </a:lvl5pPr>
    <a:lvl6pPr marL="2286000" algn="l" defTabSz="457200" rtl="0" eaLnBrk="1" latinLnBrk="0" hangingPunct="1">
      <a:defRPr kern="1200">
        <a:solidFill>
          <a:schemeClr val="tx1"/>
        </a:solidFill>
        <a:latin typeface="Raleway Medium" charset="0"/>
        <a:ea typeface="ＭＳ Ｐゴシック" charset="0"/>
        <a:cs typeface="ＭＳ Ｐゴシック" charset="0"/>
      </a:defRPr>
    </a:lvl6pPr>
    <a:lvl7pPr marL="2743200" algn="l" defTabSz="457200" rtl="0" eaLnBrk="1" latinLnBrk="0" hangingPunct="1">
      <a:defRPr kern="1200">
        <a:solidFill>
          <a:schemeClr val="tx1"/>
        </a:solidFill>
        <a:latin typeface="Raleway Medium" charset="0"/>
        <a:ea typeface="ＭＳ Ｐゴシック" charset="0"/>
        <a:cs typeface="ＭＳ Ｐゴシック" charset="0"/>
      </a:defRPr>
    </a:lvl7pPr>
    <a:lvl8pPr marL="3200400" algn="l" defTabSz="457200" rtl="0" eaLnBrk="1" latinLnBrk="0" hangingPunct="1">
      <a:defRPr kern="1200">
        <a:solidFill>
          <a:schemeClr val="tx1"/>
        </a:solidFill>
        <a:latin typeface="Raleway Medium" charset="0"/>
        <a:ea typeface="ＭＳ Ｐゴシック" charset="0"/>
        <a:cs typeface="ＭＳ Ｐゴシック" charset="0"/>
      </a:defRPr>
    </a:lvl8pPr>
    <a:lvl9pPr marL="3657600" algn="l" defTabSz="457200" rtl="0" eaLnBrk="1" latinLnBrk="0" hangingPunct="1">
      <a:defRPr kern="1200">
        <a:solidFill>
          <a:schemeClr val="tx1"/>
        </a:solidFill>
        <a:latin typeface="Raleway Medium"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snapToGrid="0">
      <p:cViewPr varScale="1">
        <p:scale>
          <a:sx n="43" d="100"/>
          <a:sy n="43" d="100"/>
        </p:scale>
        <p:origin x="702" y="114"/>
      </p:cViewPr>
      <p:guideLst>
        <p:guide orient="horz" pos="4320"/>
        <p:guide pos="7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3B2A771-B487-6447-9C53-E6B4009DFE72}" type="datetimeFigureOut">
              <a:rPr lang="de-DE"/>
              <a:pPr>
                <a:defRPr/>
              </a:pPr>
              <a:t>23.01.2022</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C9696B7-ED95-BD40-9030-144B0414D01C}" type="slidenum">
              <a:rPr lang="de-DE"/>
              <a:pPr>
                <a:defRPr/>
              </a:pPr>
              <a:t>‹Nr.›</a:t>
            </a:fld>
            <a:endParaRPr lang="de-DE"/>
          </a:p>
        </p:txBody>
      </p:sp>
    </p:spTree>
    <p:extLst>
      <p:ext uri="{BB962C8B-B14F-4D97-AF65-F5344CB8AC3E}">
        <p14:creationId xmlns:p14="http://schemas.microsoft.com/office/powerpoint/2010/main" val="56480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F7F4E30-31FA-864F-85C1-E2895C532F73}" type="datetimeFigureOut">
              <a:rPr lang="en-US"/>
              <a:pPr>
                <a:defRPr/>
              </a:pPr>
              <a:t>1/23/2022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C94783-F466-F64E-86D7-8FA6DEC7E299}" type="slidenum">
              <a:rPr lang="en-US"/>
              <a:pPr>
                <a:defRPr/>
              </a:pPr>
              <a:t>‹Nr.›</a:t>
            </a:fld>
            <a:endParaRPr lang="en-US"/>
          </a:p>
        </p:txBody>
      </p:sp>
    </p:spTree>
    <p:extLst>
      <p:ext uri="{BB962C8B-B14F-4D97-AF65-F5344CB8AC3E}">
        <p14:creationId xmlns:p14="http://schemas.microsoft.com/office/powerpoint/2010/main" val="3535642449"/>
      </p:ext>
    </p:extLst>
  </p:cSld>
  <p:clrMap bg1="lt1" tx1="dk1" bg2="lt2" tx2="dk2" accent1="accent1" accent2="accent2" accent3="accent3" accent4="accent4" accent5="accent5" accent6="accent6" hlink="hlink" folHlink="folHlink"/>
  <p:notesStyle>
    <a:lvl1pPr algn="l" defTabSz="1827213" rtl="0" fontAlgn="base">
      <a:spcBef>
        <a:spcPct val="30000"/>
      </a:spcBef>
      <a:spcAft>
        <a:spcPct val="0"/>
      </a:spcAft>
      <a:defRPr sz="2400" kern="1200">
        <a:solidFill>
          <a:schemeClr val="tx1"/>
        </a:solidFill>
        <a:latin typeface="+mn-lt"/>
        <a:ea typeface="ＭＳ Ｐゴシック" charset="0"/>
        <a:cs typeface="ＭＳ Ｐゴシック" charset="0"/>
      </a:defRPr>
    </a:lvl1pPr>
    <a:lvl2pPr marL="912813" algn="l" defTabSz="1827213" rtl="0" fontAlgn="base">
      <a:spcBef>
        <a:spcPct val="30000"/>
      </a:spcBef>
      <a:spcAft>
        <a:spcPct val="0"/>
      </a:spcAft>
      <a:defRPr sz="2400" kern="1200">
        <a:solidFill>
          <a:schemeClr val="tx1"/>
        </a:solidFill>
        <a:latin typeface="+mn-lt"/>
        <a:ea typeface="ＭＳ Ｐゴシック" charset="0"/>
        <a:cs typeface="+mn-cs"/>
      </a:defRPr>
    </a:lvl2pPr>
    <a:lvl3pPr marL="1827213" algn="l" defTabSz="1827213" rtl="0" fontAlgn="base">
      <a:spcBef>
        <a:spcPct val="30000"/>
      </a:spcBef>
      <a:spcAft>
        <a:spcPct val="0"/>
      </a:spcAft>
      <a:defRPr sz="2400" kern="1200">
        <a:solidFill>
          <a:schemeClr val="tx1"/>
        </a:solidFill>
        <a:latin typeface="+mn-lt"/>
        <a:ea typeface="ＭＳ Ｐゴシック" charset="0"/>
        <a:cs typeface="+mn-cs"/>
      </a:defRPr>
    </a:lvl3pPr>
    <a:lvl4pPr marL="2741613" algn="l" defTabSz="1827213" rtl="0" fontAlgn="base">
      <a:spcBef>
        <a:spcPct val="30000"/>
      </a:spcBef>
      <a:spcAft>
        <a:spcPct val="0"/>
      </a:spcAft>
      <a:defRPr sz="2400" kern="1200">
        <a:solidFill>
          <a:schemeClr val="tx1"/>
        </a:solidFill>
        <a:latin typeface="+mn-lt"/>
        <a:ea typeface="ＭＳ Ｐゴシック" charset="0"/>
        <a:cs typeface="+mn-cs"/>
      </a:defRPr>
    </a:lvl4pPr>
    <a:lvl5pPr marL="3656013" algn="l" defTabSz="1827213" rtl="0" fontAlgn="base">
      <a:spcBef>
        <a:spcPct val="30000"/>
      </a:spcBef>
      <a:spcAft>
        <a:spcPct val="0"/>
      </a:spcAft>
      <a:defRPr sz="2400" kern="1200">
        <a:solidFill>
          <a:schemeClr val="tx1"/>
        </a:solidFill>
        <a:latin typeface="+mn-lt"/>
        <a:ea typeface="ＭＳ Ｐゴシック" charset="0"/>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1</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2</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3</a:t>
            </a:fld>
            <a:endParaRPr lang="en-GB">
              <a:latin typeface="Calibri" charset="0"/>
            </a:endParaRPr>
          </a:p>
        </p:txBody>
      </p:sp>
    </p:spTree>
    <p:extLst>
      <p:ext uri="{BB962C8B-B14F-4D97-AF65-F5344CB8AC3E}">
        <p14:creationId xmlns:p14="http://schemas.microsoft.com/office/powerpoint/2010/main" val="146680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5</a:t>
            </a:fld>
            <a:endParaRPr lang="en-GB">
              <a:latin typeface="Calibri" charset="0"/>
            </a:endParaRPr>
          </a:p>
        </p:txBody>
      </p:sp>
    </p:spTree>
    <p:extLst>
      <p:ext uri="{BB962C8B-B14F-4D97-AF65-F5344CB8AC3E}">
        <p14:creationId xmlns:p14="http://schemas.microsoft.com/office/powerpoint/2010/main" val="249200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6</a:t>
            </a:fld>
            <a:endParaRPr lang="en-GB">
              <a:latin typeface="Calibri" charset="0"/>
            </a:endParaRPr>
          </a:p>
        </p:txBody>
      </p:sp>
    </p:spTree>
    <p:extLst>
      <p:ext uri="{BB962C8B-B14F-4D97-AF65-F5344CB8AC3E}">
        <p14:creationId xmlns:p14="http://schemas.microsoft.com/office/powerpoint/2010/main" val="172954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8</a:t>
            </a:fld>
            <a:endParaRPr lang="en-GB">
              <a:latin typeface="Calibri" charset="0"/>
            </a:endParaRPr>
          </a:p>
        </p:txBody>
      </p:sp>
    </p:spTree>
    <p:extLst>
      <p:ext uri="{BB962C8B-B14F-4D97-AF65-F5344CB8AC3E}">
        <p14:creationId xmlns:p14="http://schemas.microsoft.com/office/powerpoint/2010/main" val="77550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9</a:t>
            </a:fld>
            <a:endParaRPr lang="en-GB">
              <a:latin typeface="Calibri" charset="0"/>
            </a:endParaRPr>
          </a:p>
        </p:txBody>
      </p:sp>
    </p:spTree>
    <p:extLst>
      <p:ext uri="{BB962C8B-B14F-4D97-AF65-F5344CB8AC3E}">
        <p14:creationId xmlns:p14="http://schemas.microsoft.com/office/powerpoint/2010/main" val="294597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Medium" charset="0"/>
                <a:ea typeface="ＭＳ Ｐゴシック" charset="0"/>
                <a:cs typeface="ＭＳ Ｐゴシック" charset="0"/>
              </a:defRPr>
            </a:lvl1pPr>
            <a:lvl2pPr marL="742950" indent="-285750">
              <a:defRPr>
                <a:solidFill>
                  <a:schemeClr val="tx1"/>
                </a:solidFill>
                <a:latin typeface="Raleway Medium" charset="0"/>
                <a:ea typeface="ＭＳ Ｐゴシック" charset="0"/>
              </a:defRPr>
            </a:lvl2pPr>
            <a:lvl3pPr marL="1143000" indent="-228600">
              <a:defRPr>
                <a:solidFill>
                  <a:schemeClr val="tx1"/>
                </a:solidFill>
                <a:latin typeface="Raleway Medium" charset="0"/>
                <a:ea typeface="ＭＳ Ｐゴシック" charset="0"/>
              </a:defRPr>
            </a:lvl3pPr>
            <a:lvl4pPr marL="1600200" indent="-228600">
              <a:defRPr>
                <a:solidFill>
                  <a:schemeClr val="tx1"/>
                </a:solidFill>
                <a:latin typeface="Raleway Medium" charset="0"/>
                <a:ea typeface="ＭＳ Ｐゴシック" charset="0"/>
              </a:defRPr>
            </a:lvl4pPr>
            <a:lvl5pPr marL="2057400" indent="-228600">
              <a:defRPr>
                <a:solidFill>
                  <a:schemeClr val="tx1"/>
                </a:solidFill>
                <a:latin typeface="Raleway Medium" charset="0"/>
                <a:ea typeface="ＭＳ Ｐゴシック" charset="0"/>
              </a:defRPr>
            </a:lvl5pPr>
            <a:lvl6pPr marL="2514600" indent="-228600" fontAlgn="base">
              <a:spcBef>
                <a:spcPct val="0"/>
              </a:spcBef>
              <a:spcAft>
                <a:spcPct val="0"/>
              </a:spcAft>
              <a:defRPr>
                <a:solidFill>
                  <a:schemeClr val="tx1"/>
                </a:solidFill>
                <a:latin typeface="Raleway Medium" charset="0"/>
                <a:ea typeface="ＭＳ Ｐゴシック" charset="0"/>
              </a:defRPr>
            </a:lvl6pPr>
            <a:lvl7pPr marL="2971800" indent="-228600" fontAlgn="base">
              <a:spcBef>
                <a:spcPct val="0"/>
              </a:spcBef>
              <a:spcAft>
                <a:spcPct val="0"/>
              </a:spcAft>
              <a:defRPr>
                <a:solidFill>
                  <a:schemeClr val="tx1"/>
                </a:solidFill>
                <a:latin typeface="Raleway Medium" charset="0"/>
                <a:ea typeface="ＭＳ Ｐゴシック" charset="0"/>
              </a:defRPr>
            </a:lvl7pPr>
            <a:lvl8pPr marL="3429000" indent="-228600" fontAlgn="base">
              <a:spcBef>
                <a:spcPct val="0"/>
              </a:spcBef>
              <a:spcAft>
                <a:spcPct val="0"/>
              </a:spcAft>
              <a:defRPr>
                <a:solidFill>
                  <a:schemeClr val="tx1"/>
                </a:solidFill>
                <a:latin typeface="Raleway Medium" charset="0"/>
                <a:ea typeface="ＭＳ Ｐゴシック" charset="0"/>
              </a:defRPr>
            </a:lvl8pPr>
            <a:lvl9pPr marL="3886200" indent="-228600" fontAlgn="base">
              <a:spcBef>
                <a:spcPct val="0"/>
              </a:spcBef>
              <a:spcAft>
                <a:spcPct val="0"/>
              </a:spcAft>
              <a:defRPr>
                <a:solidFill>
                  <a:schemeClr val="tx1"/>
                </a:solidFill>
                <a:latin typeface="Raleway Medium" charset="0"/>
                <a:ea typeface="ＭＳ Ｐゴシック" charset="0"/>
              </a:defRPr>
            </a:lvl9pPr>
          </a:lstStyle>
          <a:p>
            <a:pPr fontAlgn="base">
              <a:spcBef>
                <a:spcPct val="0"/>
              </a:spcBef>
              <a:spcAft>
                <a:spcPct val="0"/>
              </a:spcAft>
            </a:pPr>
            <a:fld id="{A8EB6FB8-085F-0E4C-ADAA-81A30F741B40}" type="slidenum">
              <a:rPr lang="en-GB">
                <a:latin typeface="Calibri" charset="0"/>
              </a:rPr>
              <a:pPr fontAlgn="base">
                <a:spcBef>
                  <a:spcPct val="0"/>
                </a:spcBef>
                <a:spcAft>
                  <a:spcPct val="0"/>
                </a:spcAft>
              </a:pPr>
              <a:t>11</a:t>
            </a:fld>
            <a:endParaRPr lang="en-GB">
              <a:latin typeface="Calibri" charset="0"/>
            </a:endParaRPr>
          </a:p>
        </p:txBody>
      </p:sp>
    </p:spTree>
    <p:extLst>
      <p:ext uri="{BB962C8B-B14F-4D97-AF65-F5344CB8AC3E}">
        <p14:creationId xmlns:p14="http://schemas.microsoft.com/office/powerpoint/2010/main" val="342446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de-DE"/>
              <a:t>Titelmasterformat durch Klicken bearbeiten</a:t>
            </a:r>
            <a:endParaRPr lang="en-US" dirty="0"/>
          </a:p>
        </p:txBody>
      </p:sp>
      <p:sp>
        <p:nvSpPr>
          <p:cNvPr id="3" name="Subtitle 2"/>
          <p:cNvSpPr>
            <a:spLocks noGrp="1"/>
          </p:cNvSpPr>
          <p:nvPr>
            <p:ph type="subTitle" idx="1"/>
          </p:nvPr>
        </p:nvSpPr>
        <p:spPr>
          <a:xfrm>
            <a:off x="3047206" y="7204076"/>
            <a:ext cx="18283238" cy="3311524"/>
          </a:xfrm>
          <a:prstGeom prst="rect">
            <a:avLst/>
          </a:prstGeo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5794F37D-2D8C-9E4F-977A-A0A483ED7AF5}" type="slidenum">
              <a:rPr lang="en-US"/>
              <a:pPr>
                <a:defRPr/>
              </a:pPr>
              <a:t>‹Nr.›</a:t>
            </a:fld>
            <a:endParaRPr lang="en-US"/>
          </a:p>
        </p:txBody>
      </p:sp>
    </p:spTree>
    <p:extLst>
      <p:ext uri="{BB962C8B-B14F-4D97-AF65-F5344CB8AC3E}">
        <p14:creationId xmlns:p14="http://schemas.microsoft.com/office/powerpoint/2010/main" val="250790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675964" y="3651250"/>
            <a:ext cx="21025723" cy="8702676"/>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687AA646-5F62-0E4C-B8B5-863B663634DA}" type="slidenum">
              <a:rPr lang="en-US"/>
              <a:pPr>
                <a:defRPr/>
              </a:pPr>
              <a:t>‹Nr.›</a:t>
            </a:fld>
            <a:endParaRPr lang="en-US"/>
          </a:p>
        </p:txBody>
      </p:sp>
    </p:spTree>
    <p:extLst>
      <p:ext uri="{BB962C8B-B14F-4D97-AF65-F5344CB8AC3E}">
        <p14:creationId xmlns:p14="http://schemas.microsoft.com/office/powerpoint/2010/main" val="27172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675963" y="730250"/>
            <a:ext cx="15464572" cy="11623676"/>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2B235417-7524-6947-9736-21FFAE6AC295}" type="slidenum">
              <a:rPr lang="en-US"/>
              <a:pPr>
                <a:defRPr/>
              </a:pPr>
              <a:t>‹Nr.›</a:t>
            </a:fld>
            <a:endParaRPr lang="en-US"/>
          </a:p>
        </p:txBody>
      </p:sp>
    </p:spTree>
    <p:extLst>
      <p:ext uri="{BB962C8B-B14F-4D97-AF65-F5344CB8AC3E}">
        <p14:creationId xmlns:p14="http://schemas.microsoft.com/office/powerpoint/2010/main" val="36259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ffee Break">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5732665"/>
            <a:ext cx="4082439" cy="7983335"/>
          </a:xfrm>
          <a:custGeom>
            <a:avLst/>
            <a:gdLst>
              <a:gd name="connsiteX0" fmla="*/ 0 w 4082439"/>
              <a:gd name="connsiteY0" fmla="*/ 0 h 7983337"/>
              <a:gd name="connsiteX1" fmla="*/ 4082439 w 4082439"/>
              <a:gd name="connsiteY1" fmla="*/ 7983337 h 7983337"/>
              <a:gd name="connsiteX2" fmla="*/ 0 w 4082439"/>
              <a:gd name="connsiteY2" fmla="*/ 7983337 h 7983337"/>
            </a:gdLst>
            <a:ahLst/>
            <a:cxnLst>
              <a:cxn ang="0">
                <a:pos x="connsiteX0" y="connsiteY0"/>
              </a:cxn>
              <a:cxn ang="0">
                <a:pos x="connsiteX1" y="connsiteY1"/>
              </a:cxn>
              <a:cxn ang="0">
                <a:pos x="connsiteX2" y="connsiteY2"/>
              </a:cxn>
            </a:cxnLst>
            <a:rect l="l" t="t" r="r" b="b"/>
            <a:pathLst>
              <a:path w="4082439" h="7983337">
                <a:moveTo>
                  <a:pt x="0" y="0"/>
                </a:moveTo>
                <a:lnTo>
                  <a:pt x="4082439" y="7983337"/>
                </a:lnTo>
                <a:lnTo>
                  <a:pt x="0" y="7983337"/>
                </a:lnTo>
                <a:close/>
              </a:path>
            </a:pathLst>
          </a:custGeom>
          <a:solidFill>
            <a:srgbClr val="BFBFBF"/>
          </a:solidFill>
        </p:spPr>
        <p:txBody>
          <a:bodyPr wrap="square">
            <a:noAutofit/>
          </a:bodyPr>
          <a:lstStyle/>
          <a:p>
            <a:pPr lvl="0"/>
            <a:r>
              <a:rPr lang="de-DE" noProof="0"/>
              <a:t>Bild durch Klicken auf Symbol hinzufügen</a:t>
            </a:r>
            <a:endParaRPr lang="en-GB" noProof="0" dirty="0"/>
          </a:p>
        </p:txBody>
      </p:sp>
      <p:sp>
        <p:nvSpPr>
          <p:cNvPr id="15" name="Picture Placeholder 14"/>
          <p:cNvSpPr>
            <a:spLocks noGrp="1"/>
          </p:cNvSpPr>
          <p:nvPr>
            <p:ph type="pic" sz="quarter" idx="11"/>
          </p:nvPr>
        </p:nvSpPr>
        <p:spPr>
          <a:xfrm>
            <a:off x="0" y="0"/>
            <a:ext cx="10198100" cy="13716000"/>
          </a:xfrm>
          <a:custGeom>
            <a:avLst/>
            <a:gdLst>
              <a:gd name="connsiteX0" fmla="*/ 0 w 10198100"/>
              <a:gd name="connsiteY0" fmla="*/ 0 h 13716000"/>
              <a:gd name="connsiteX1" fmla="*/ 3186698 w 10198100"/>
              <a:gd name="connsiteY1" fmla="*/ 0 h 13716000"/>
              <a:gd name="connsiteX2" fmla="*/ 10198100 w 10198100"/>
              <a:gd name="connsiteY2" fmla="*/ 13715200 h 13716000"/>
              <a:gd name="connsiteX3" fmla="*/ 10198100 w 10198100"/>
              <a:gd name="connsiteY3" fmla="*/ 13716000 h 13716000"/>
              <a:gd name="connsiteX4" fmla="*/ 4180120 w 10198100"/>
              <a:gd name="connsiteY4" fmla="*/ 13716000 h 13716000"/>
              <a:gd name="connsiteX5" fmla="*/ 0 w 10198100"/>
              <a:gd name="connsiteY5" fmla="*/ 553915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8100" h="13716000">
                <a:moveTo>
                  <a:pt x="0" y="0"/>
                </a:moveTo>
                <a:lnTo>
                  <a:pt x="3186698" y="0"/>
                </a:lnTo>
                <a:lnTo>
                  <a:pt x="10198100" y="13715200"/>
                </a:lnTo>
                <a:lnTo>
                  <a:pt x="10198100" y="13716000"/>
                </a:lnTo>
                <a:lnTo>
                  <a:pt x="4180120" y="13716000"/>
                </a:lnTo>
                <a:lnTo>
                  <a:pt x="0" y="5539151"/>
                </a:lnTo>
                <a:close/>
              </a:path>
            </a:pathLst>
          </a:custGeom>
          <a:solidFill>
            <a:srgbClr val="BFBFBF"/>
          </a:solidFill>
        </p:spPr>
        <p:txBody>
          <a:bodyPr wrap="square">
            <a:noAutofit/>
          </a:bodyPr>
          <a:lstStyle/>
          <a:p>
            <a:pPr lvl="0"/>
            <a:r>
              <a:rPr lang="de-DE" noProof="0"/>
              <a:t>Bild durch Klicken auf Symbol hinzufügen</a:t>
            </a:r>
            <a:endParaRPr lang="en-GB" noProof="0" dirty="0"/>
          </a:p>
        </p:txBody>
      </p:sp>
      <p:sp>
        <p:nvSpPr>
          <p:cNvPr id="16" name="Picture Placeholder 15"/>
          <p:cNvSpPr>
            <a:spLocks noGrp="1"/>
          </p:cNvSpPr>
          <p:nvPr>
            <p:ph type="pic" sz="quarter" idx="12"/>
          </p:nvPr>
        </p:nvSpPr>
        <p:spPr>
          <a:xfrm>
            <a:off x="3313876" y="0"/>
            <a:ext cx="10608261" cy="5456238"/>
          </a:xfrm>
          <a:custGeom>
            <a:avLst/>
            <a:gdLst>
              <a:gd name="connsiteX0" fmla="*/ 0 w 10608261"/>
              <a:gd name="connsiteY0" fmla="*/ 0 h 5456238"/>
              <a:gd name="connsiteX1" fmla="*/ 7818105 w 10608261"/>
              <a:gd name="connsiteY1" fmla="*/ 0 h 5456238"/>
              <a:gd name="connsiteX2" fmla="*/ 10608261 w 10608261"/>
              <a:gd name="connsiteY2" fmla="*/ 5456238 h 5456238"/>
              <a:gd name="connsiteX3" fmla="*/ 2790156 w 10608261"/>
              <a:gd name="connsiteY3" fmla="*/ 5456238 h 5456238"/>
            </a:gdLst>
            <a:ahLst/>
            <a:cxnLst>
              <a:cxn ang="0">
                <a:pos x="connsiteX0" y="connsiteY0"/>
              </a:cxn>
              <a:cxn ang="0">
                <a:pos x="connsiteX1" y="connsiteY1"/>
              </a:cxn>
              <a:cxn ang="0">
                <a:pos x="connsiteX2" y="connsiteY2"/>
              </a:cxn>
              <a:cxn ang="0">
                <a:pos x="connsiteX3" y="connsiteY3"/>
              </a:cxn>
            </a:cxnLst>
            <a:rect l="l" t="t" r="r" b="b"/>
            <a:pathLst>
              <a:path w="10608261" h="5456238">
                <a:moveTo>
                  <a:pt x="0" y="0"/>
                </a:moveTo>
                <a:lnTo>
                  <a:pt x="7818105" y="0"/>
                </a:lnTo>
                <a:lnTo>
                  <a:pt x="10608261" y="5456238"/>
                </a:lnTo>
                <a:lnTo>
                  <a:pt x="2790156" y="5456238"/>
                </a:lnTo>
                <a:close/>
              </a:path>
            </a:pathLst>
          </a:custGeom>
          <a:solidFill>
            <a:srgbClr val="BFBFBF"/>
          </a:solidFill>
        </p:spPr>
        <p:txBody>
          <a:bodyPr wrap="square">
            <a:noAutofit/>
          </a:bodyPr>
          <a:lstStyle/>
          <a:p>
            <a:pPr lvl="0"/>
            <a:r>
              <a:rPr lang="de-DE" noProof="0"/>
              <a:t>Bild durch Klicken auf Symbol hinzufügen</a:t>
            </a:r>
            <a:endParaRPr lang="en-GB" noProof="0" dirty="0"/>
          </a:p>
        </p:txBody>
      </p:sp>
      <p:sp>
        <p:nvSpPr>
          <p:cNvPr id="5" name="Footer Placeholder 1"/>
          <p:cNvSpPr>
            <a:spLocks noGrp="1"/>
          </p:cNvSpPr>
          <p:nvPr>
            <p:ph type="ftr" sz="quarter" idx="13"/>
          </p:nvPr>
        </p:nvSpPr>
        <p:spPr>
          <a:xfrm>
            <a:off x="0" y="0"/>
            <a:ext cx="0" cy="0"/>
          </a:xfrm>
        </p:spPr>
        <p:txBody>
          <a:bodyPr/>
          <a:lstStyle>
            <a:lvl1pPr fontAlgn="auto">
              <a:spcBef>
                <a:spcPts val="0"/>
              </a:spcBef>
              <a:spcAft>
                <a:spcPts val="0"/>
              </a:spcAft>
              <a:defRPr b="1" dirty="0">
                <a:solidFill>
                  <a:schemeClr val="tx1">
                    <a:lumMod val="75000"/>
                    <a:lumOff val="25000"/>
                  </a:schemeClr>
                </a:solidFill>
                <a:latin typeface="+mn-lt"/>
                <a:ea typeface="+mn-ea"/>
                <a:cs typeface="+mn-cs"/>
              </a:defRPr>
            </a:lvl1pPr>
          </a:lstStyle>
          <a:p>
            <a:pPr>
              <a:defRPr/>
            </a:pPr>
            <a:r>
              <a:rPr lang="en-GB"/>
              <a:t>ADVANT </a:t>
            </a:r>
            <a:r>
              <a:rPr lang="en-GB" sz="2800" b="0">
                <a:solidFill>
                  <a:schemeClr val="tx1"/>
                </a:solidFill>
              </a:rPr>
              <a:t>Multipurpose  Presentation 2017 </a:t>
            </a:r>
          </a:p>
        </p:txBody>
      </p:sp>
      <p:sp>
        <p:nvSpPr>
          <p:cNvPr id="6" name="Slide Number Placeholder 2"/>
          <p:cNvSpPr>
            <a:spLocks noGrp="1"/>
          </p:cNvSpPr>
          <p:nvPr>
            <p:ph type="sldNum" sz="quarter" idx="14"/>
          </p:nvPr>
        </p:nvSpPr>
        <p:spPr/>
        <p:txBody>
          <a:bodyPr/>
          <a:lstStyle>
            <a:lvl1pPr>
              <a:defRPr/>
            </a:lvl1pPr>
          </a:lstStyle>
          <a:p>
            <a:pPr>
              <a:defRPr/>
            </a:pPr>
            <a:fld id="{93522ED4-C954-5F41-B680-5E822085A5CA}" type="slidenum">
              <a:rPr lang="en-US"/>
              <a:pPr>
                <a:defRPr/>
              </a:pPr>
              <a:t>‹Nr.›</a:t>
            </a:fld>
            <a:endParaRPr lang="en-US" dirty="0"/>
          </a:p>
        </p:txBody>
      </p:sp>
    </p:spTree>
    <p:extLst>
      <p:ext uri="{BB962C8B-B14F-4D97-AF65-F5344CB8AC3E}">
        <p14:creationId xmlns:p14="http://schemas.microsoft.com/office/powerpoint/2010/main" val="9179750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solidFill>
            <a:srgbClr val="BFBFBF"/>
          </a:solidFill>
        </p:spPr>
        <p:txBody>
          <a:bodyPr>
            <a:normAutofit/>
          </a:bodyPr>
          <a:lstStyle>
            <a:lvl1pPr marL="0" indent="0">
              <a:buNone/>
              <a:defRPr sz="3200">
                <a:solidFill>
                  <a:schemeClr val="bg2"/>
                </a:solidFill>
              </a:defRPr>
            </a:lvl1pPr>
          </a:lstStyle>
          <a:p>
            <a:pPr lvl="0"/>
            <a:r>
              <a:rPr lang="de-DE" noProof="0"/>
              <a:t>Bild durch Klicken auf Symbol hinzufügen</a:t>
            </a:r>
            <a:endParaRPr lang="en-US" noProof="0" dirty="0"/>
          </a:p>
        </p:txBody>
      </p:sp>
      <p:sp>
        <p:nvSpPr>
          <p:cNvPr id="3" name="Footer Placeholder 1"/>
          <p:cNvSpPr>
            <a:spLocks noGrp="1"/>
          </p:cNvSpPr>
          <p:nvPr>
            <p:ph type="ftr" sz="quarter" idx="14"/>
          </p:nvPr>
        </p:nvSpPr>
        <p:spPr>
          <a:xfrm>
            <a:off x="0" y="0"/>
            <a:ext cx="0" cy="0"/>
          </a:xfrm>
        </p:spPr>
        <p:txBody>
          <a:bodyPr/>
          <a:lstStyle>
            <a:lvl1pPr fontAlgn="auto">
              <a:spcBef>
                <a:spcPts val="0"/>
              </a:spcBef>
              <a:spcAft>
                <a:spcPts val="0"/>
              </a:spcAft>
              <a:defRPr sz="2800">
                <a:latin typeface="+mn-lt"/>
                <a:ea typeface="+mn-ea"/>
                <a:cs typeface="+mn-cs"/>
              </a:defRPr>
            </a:lvl1pPr>
          </a:lstStyle>
          <a:p>
            <a:pPr>
              <a:defRPr/>
            </a:pPr>
            <a:r>
              <a:rPr lang="en-GB"/>
              <a:t>ADVANT Multipurpose  Presentation 2017 </a:t>
            </a:r>
            <a:endParaRPr lang="en-GB" dirty="0"/>
          </a:p>
        </p:txBody>
      </p:sp>
      <p:sp>
        <p:nvSpPr>
          <p:cNvPr id="4" name="Slide Number Placeholder 2"/>
          <p:cNvSpPr>
            <a:spLocks noGrp="1"/>
          </p:cNvSpPr>
          <p:nvPr>
            <p:ph type="sldNum" sz="quarter" idx="15"/>
          </p:nvPr>
        </p:nvSpPr>
        <p:spPr/>
        <p:txBody>
          <a:bodyPr/>
          <a:lstStyle>
            <a:lvl1pPr>
              <a:defRPr/>
            </a:lvl1pPr>
          </a:lstStyle>
          <a:p>
            <a:pPr>
              <a:defRPr/>
            </a:pPr>
            <a:fld id="{DE9AC752-75AD-5C49-AEC9-6D826C4742AD}" type="slidenum">
              <a:rPr lang="en-US"/>
              <a:pPr>
                <a:defRPr/>
              </a:pPr>
              <a:t>‹Nr.›</a:t>
            </a:fld>
            <a:endParaRPr lang="en-US" dirty="0"/>
          </a:p>
        </p:txBody>
      </p:sp>
    </p:spTree>
    <p:extLst>
      <p:ext uri="{BB962C8B-B14F-4D97-AF65-F5344CB8AC3E}">
        <p14:creationId xmlns:p14="http://schemas.microsoft.com/office/powerpoint/2010/main" val="26150382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idx="1"/>
          </p:nvPr>
        </p:nvSpPr>
        <p:spPr>
          <a:xfrm>
            <a:off x="1675964" y="3651250"/>
            <a:ext cx="21025723" cy="870267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F0418E00-98DB-7544-AE32-C9008CDED800}" type="slidenum">
              <a:rPr lang="en-US"/>
              <a:pPr>
                <a:defRPr/>
              </a:pPr>
              <a:t>‹Nr.›</a:t>
            </a:fld>
            <a:endParaRPr lang="en-US"/>
          </a:p>
        </p:txBody>
      </p:sp>
    </p:spTree>
    <p:extLst>
      <p:ext uri="{BB962C8B-B14F-4D97-AF65-F5344CB8AC3E}">
        <p14:creationId xmlns:p14="http://schemas.microsoft.com/office/powerpoint/2010/main" val="259167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de-DE"/>
              <a:t>Titelmasterformat durch Klicken bearbeiten</a:t>
            </a:r>
            <a:endParaRPr lang="en-US" dirty="0"/>
          </a:p>
        </p:txBody>
      </p:sp>
      <p:sp>
        <p:nvSpPr>
          <p:cNvPr id="3" name="Text Placeholder 2"/>
          <p:cNvSpPr>
            <a:spLocks noGrp="1"/>
          </p:cNvSpPr>
          <p:nvPr>
            <p:ph type="body" idx="1"/>
          </p:nvPr>
        </p:nvSpPr>
        <p:spPr>
          <a:xfrm>
            <a:off x="1663267" y="9178927"/>
            <a:ext cx="21025723" cy="3000374"/>
          </a:xfrm>
          <a:prstGeom prst="rect">
            <a:avLst/>
          </a:prstGeo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6" name="Slide Number Placeholder 5"/>
          <p:cNvSpPr>
            <a:spLocks noGrp="1"/>
          </p:cNvSpPr>
          <p:nvPr>
            <p:ph type="sldNum" sz="quarter" idx="12"/>
          </p:nvPr>
        </p:nvSpPr>
        <p:spPr/>
        <p:txBody>
          <a:bodyPr/>
          <a:lstStyle>
            <a:lvl1pPr>
              <a:defRPr/>
            </a:lvl1pPr>
          </a:lstStyle>
          <a:p>
            <a:pPr>
              <a:defRPr/>
            </a:pPr>
            <a:fld id="{D2F6DDC2-1149-2F43-8655-FF0D08C7571E}" type="slidenum">
              <a:rPr lang="en-US"/>
              <a:pPr>
                <a:defRPr/>
              </a:pPr>
              <a:t>‹Nr.›</a:t>
            </a:fld>
            <a:endParaRPr lang="en-US"/>
          </a:p>
        </p:txBody>
      </p:sp>
    </p:spTree>
    <p:extLst>
      <p:ext uri="{BB962C8B-B14F-4D97-AF65-F5344CB8AC3E}">
        <p14:creationId xmlns:p14="http://schemas.microsoft.com/office/powerpoint/2010/main" val="418982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675964" y="3651250"/>
            <a:ext cx="10360501" cy="870267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2341185" y="3651250"/>
            <a:ext cx="10360501" cy="870267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7" name="Slide Number Placeholder 6"/>
          <p:cNvSpPr>
            <a:spLocks noGrp="1"/>
          </p:cNvSpPr>
          <p:nvPr>
            <p:ph type="sldNum" sz="quarter" idx="12"/>
          </p:nvPr>
        </p:nvSpPr>
        <p:spPr/>
        <p:txBody>
          <a:bodyPr/>
          <a:lstStyle>
            <a:lvl1pPr>
              <a:defRPr/>
            </a:lvl1pPr>
          </a:lstStyle>
          <a:p>
            <a:pPr>
              <a:defRPr/>
            </a:pPr>
            <a:fld id="{2BACA95C-A597-C84D-8981-37DB8242111B}" type="slidenum">
              <a:rPr lang="en-US"/>
              <a:pPr>
                <a:defRPr/>
              </a:pPr>
              <a:t>‹Nr.›</a:t>
            </a:fld>
            <a:endParaRPr lang="en-US"/>
          </a:p>
        </p:txBody>
      </p:sp>
    </p:spTree>
    <p:extLst>
      <p:ext uri="{BB962C8B-B14F-4D97-AF65-F5344CB8AC3E}">
        <p14:creationId xmlns:p14="http://schemas.microsoft.com/office/powerpoint/2010/main" val="27029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679139" y="3362326"/>
            <a:ext cx="10312888"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de-DE"/>
              <a:t>Textmasterformat bearbeiten</a:t>
            </a:r>
          </a:p>
        </p:txBody>
      </p:sp>
      <p:sp>
        <p:nvSpPr>
          <p:cNvPr id="4" name="Content Placeholder 3"/>
          <p:cNvSpPr>
            <a:spLocks noGrp="1"/>
          </p:cNvSpPr>
          <p:nvPr>
            <p:ph sz="half" idx="2"/>
          </p:nvPr>
        </p:nvSpPr>
        <p:spPr>
          <a:xfrm>
            <a:off x="1679139" y="5010150"/>
            <a:ext cx="10312888" cy="736917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2341186" y="3362326"/>
            <a:ext cx="10363676"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de-DE"/>
              <a:t>Textmasterformat bearbeiten</a:t>
            </a:r>
          </a:p>
        </p:txBody>
      </p:sp>
      <p:sp>
        <p:nvSpPr>
          <p:cNvPr id="6" name="Content Placeholder 5"/>
          <p:cNvSpPr>
            <a:spLocks noGrp="1"/>
          </p:cNvSpPr>
          <p:nvPr>
            <p:ph sz="quarter" idx="4"/>
          </p:nvPr>
        </p:nvSpPr>
        <p:spPr>
          <a:xfrm>
            <a:off x="12341186" y="5010150"/>
            <a:ext cx="10363676" cy="7369176"/>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Footer Placeholder 7"/>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9" name="Slide Number Placeholder 8"/>
          <p:cNvSpPr>
            <a:spLocks noGrp="1"/>
          </p:cNvSpPr>
          <p:nvPr>
            <p:ph type="sldNum" sz="quarter" idx="12"/>
          </p:nvPr>
        </p:nvSpPr>
        <p:spPr/>
        <p:txBody>
          <a:bodyPr/>
          <a:lstStyle>
            <a:lvl1pPr>
              <a:defRPr/>
            </a:lvl1pPr>
          </a:lstStyle>
          <a:p>
            <a:pPr>
              <a:defRPr/>
            </a:pPr>
            <a:fld id="{06D5A795-A70D-F04B-BE3B-85831905E1A3}" type="slidenum">
              <a:rPr lang="en-US"/>
              <a:pPr>
                <a:defRPr/>
              </a:pPr>
              <a:t>‹Nr.›</a:t>
            </a:fld>
            <a:endParaRPr lang="en-US"/>
          </a:p>
        </p:txBody>
      </p:sp>
    </p:spTree>
    <p:extLst>
      <p:ext uri="{BB962C8B-B14F-4D97-AF65-F5344CB8AC3E}">
        <p14:creationId xmlns:p14="http://schemas.microsoft.com/office/powerpoint/2010/main" val="78933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Footer Placeholder 3"/>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5" name="Slide Number Placeholder 4"/>
          <p:cNvSpPr>
            <a:spLocks noGrp="1"/>
          </p:cNvSpPr>
          <p:nvPr>
            <p:ph type="sldNum" sz="quarter" idx="12"/>
          </p:nvPr>
        </p:nvSpPr>
        <p:spPr/>
        <p:txBody>
          <a:bodyPr/>
          <a:lstStyle>
            <a:lvl1pPr>
              <a:defRPr/>
            </a:lvl1pPr>
          </a:lstStyle>
          <a:p>
            <a:pPr>
              <a:defRPr/>
            </a:pPr>
            <a:fld id="{70AEE408-686A-5543-91C4-F242F913AD96}" type="slidenum">
              <a:rPr lang="en-US"/>
              <a:pPr>
                <a:defRPr/>
              </a:pPr>
              <a:t>‹Nr.›</a:t>
            </a:fld>
            <a:endParaRPr lang="en-US"/>
          </a:p>
        </p:txBody>
      </p:sp>
    </p:spTree>
    <p:extLst>
      <p:ext uri="{BB962C8B-B14F-4D97-AF65-F5344CB8AC3E}">
        <p14:creationId xmlns:p14="http://schemas.microsoft.com/office/powerpoint/2010/main" val="343458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4" name="Slide Number Placeholder 3"/>
          <p:cNvSpPr>
            <a:spLocks noGrp="1"/>
          </p:cNvSpPr>
          <p:nvPr>
            <p:ph type="sldNum" sz="quarter" idx="12"/>
          </p:nvPr>
        </p:nvSpPr>
        <p:spPr/>
        <p:txBody>
          <a:bodyPr/>
          <a:lstStyle>
            <a:lvl1pPr>
              <a:defRPr/>
            </a:lvl1pPr>
          </a:lstStyle>
          <a:p>
            <a:pPr>
              <a:defRPr/>
            </a:pPr>
            <a:fld id="{53F30426-9209-7D45-9543-FEC1D4E538A9}" type="slidenum">
              <a:rPr lang="en-US"/>
              <a:pPr>
                <a:defRPr/>
              </a:pPr>
              <a:t>‹Nr.›</a:t>
            </a:fld>
            <a:endParaRPr lang="en-US"/>
          </a:p>
        </p:txBody>
      </p:sp>
    </p:spTree>
    <p:extLst>
      <p:ext uri="{BB962C8B-B14F-4D97-AF65-F5344CB8AC3E}">
        <p14:creationId xmlns:p14="http://schemas.microsoft.com/office/powerpoint/2010/main" val="48966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de-DE"/>
              <a:t>Titelmasterformat durch Klicken bearbeiten</a:t>
            </a:r>
            <a:endParaRPr lang="en-US" dirty="0"/>
          </a:p>
        </p:txBody>
      </p:sp>
      <p:sp>
        <p:nvSpPr>
          <p:cNvPr id="3" name="Content Placeholder 2"/>
          <p:cNvSpPr>
            <a:spLocks noGrp="1"/>
          </p:cNvSpPr>
          <p:nvPr>
            <p:ph idx="1"/>
          </p:nvPr>
        </p:nvSpPr>
        <p:spPr>
          <a:xfrm>
            <a:off x="10363677" y="1974851"/>
            <a:ext cx="12341185" cy="9747250"/>
          </a:xfrm>
          <a:prstGeom prst="rect">
            <a:avLst/>
          </a:prstGeo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de-DE"/>
              <a:t>Textmasterformat bearbeiten</a:t>
            </a:r>
          </a:p>
        </p:txBody>
      </p:sp>
      <p:sp>
        <p:nvSpPr>
          <p:cNvPr id="5" name="Date Placeholder 4"/>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7" name="Slide Number Placeholder 6"/>
          <p:cNvSpPr>
            <a:spLocks noGrp="1"/>
          </p:cNvSpPr>
          <p:nvPr>
            <p:ph type="sldNum" sz="quarter" idx="12"/>
          </p:nvPr>
        </p:nvSpPr>
        <p:spPr/>
        <p:txBody>
          <a:bodyPr/>
          <a:lstStyle>
            <a:lvl1pPr>
              <a:defRPr/>
            </a:lvl1pPr>
          </a:lstStyle>
          <a:p>
            <a:pPr>
              <a:defRPr/>
            </a:pPr>
            <a:fld id="{0FBCE45D-05CB-204B-A2A0-DF81D86332CF}" type="slidenum">
              <a:rPr lang="en-US"/>
              <a:pPr>
                <a:defRPr/>
              </a:pPr>
              <a:t>‹Nr.›</a:t>
            </a:fld>
            <a:endParaRPr lang="en-US"/>
          </a:p>
        </p:txBody>
      </p:sp>
    </p:spTree>
    <p:extLst>
      <p:ext uri="{BB962C8B-B14F-4D97-AF65-F5344CB8AC3E}">
        <p14:creationId xmlns:p14="http://schemas.microsoft.com/office/powerpoint/2010/main" val="212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0363677" y="1974851"/>
            <a:ext cx="12341185" cy="9747250"/>
          </a:xfrm>
          <a:prstGeom prst="rect">
            <a:avLst/>
          </a:prstGeo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de-DE"/>
              <a:t>Textmasterformat bearbeiten</a:t>
            </a:r>
          </a:p>
        </p:txBody>
      </p:sp>
      <p:sp>
        <p:nvSpPr>
          <p:cNvPr id="5" name="Date Placeholder 4"/>
          <p:cNvSpPr>
            <a:spLocks noGrp="1"/>
          </p:cNvSpPr>
          <p:nvPr>
            <p:ph type="dt" sz="half" idx="10"/>
          </p:nvPr>
        </p:nvSpPr>
        <p:spPr>
          <a:xfrm>
            <a:off x="1676400" y="12712700"/>
            <a:ext cx="5484813"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03213" y="12712700"/>
            <a:ext cx="8226425" cy="730250"/>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ADVANT Multipurpose  Presentation 2017 </a:t>
            </a:r>
          </a:p>
        </p:txBody>
      </p:sp>
      <p:sp>
        <p:nvSpPr>
          <p:cNvPr id="7" name="Slide Number Placeholder 6"/>
          <p:cNvSpPr>
            <a:spLocks noGrp="1"/>
          </p:cNvSpPr>
          <p:nvPr>
            <p:ph type="sldNum" sz="quarter" idx="12"/>
          </p:nvPr>
        </p:nvSpPr>
        <p:spPr/>
        <p:txBody>
          <a:bodyPr/>
          <a:lstStyle>
            <a:lvl1pPr>
              <a:defRPr/>
            </a:lvl1pPr>
          </a:lstStyle>
          <a:p>
            <a:pPr>
              <a:defRPr/>
            </a:pPr>
            <a:fld id="{A170E12D-CE44-364D-81BE-D6039A53AB35}" type="slidenum">
              <a:rPr lang="en-US"/>
              <a:pPr>
                <a:defRPr/>
              </a:pPr>
              <a:t>‹Nr.›</a:t>
            </a:fld>
            <a:endParaRPr lang="en-US"/>
          </a:p>
        </p:txBody>
      </p:sp>
    </p:spTree>
    <p:extLst>
      <p:ext uri="{BB962C8B-B14F-4D97-AF65-F5344CB8AC3E}">
        <p14:creationId xmlns:p14="http://schemas.microsoft.com/office/powerpoint/2010/main" val="41533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1963" y="511175"/>
            <a:ext cx="1674813" cy="730250"/>
          </a:xfrm>
          <a:prstGeom prst="roundRect">
            <a:avLst>
              <a:gd name="adj" fmla="val 10797"/>
            </a:avLst>
          </a:prstGeom>
          <a:gradFill flip="none" rotWithShape="1">
            <a:gsLst>
              <a:gs pos="0">
                <a:schemeClr val="accent4"/>
              </a:gs>
              <a:gs pos="100000">
                <a:schemeClr val="accent5"/>
              </a:gs>
            </a:gsLst>
            <a:lin ang="10800000" scaled="1"/>
            <a:tileRect/>
          </a:gradFill>
        </p:spPr>
        <p:txBody>
          <a:bodyPr vert="horz" lIns="91440" tIns="45720" rIns="91440" bIns="45720" rtlCol="0" anchor="ctr"/>
          <a:lstStyle>
            <a:lvl1pPr algn="r" fontAlgn="auto">
              <a:spcBef>
                <a:spcPts val="0"/>
              </a:spcBef>
              <a:spcAft>
                <a:spcPts val="0"/>
              </a:spcAft>
              <a:defRPr sz="3200" smtClean="0">
                <a:solidFill>
                  <a:schemeClr val="bg1"/>
                </a:solidFill>
                <a:latin typeface="Raleway" panose="020B0503030101060003" pitchFamily="34" charset="0"/>
                <a:ea typeface="+mn-ea"/>
                <a:cs typeface="+mn-cs"/>
              </a:defRPr>
            </a:lvl1pPr>
          </a:lstStyle>
          <a:p>
            <a:pPr>
              <a:defRPr/>
            </a:pPr>
            <a:fld id="{32A561A0-3946-1844-8313-A5F7C721859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3" r:id="rId12"/>
    <p:sldLayoutId id="2147483715" r:id="rId13"/>
  </p:sldLayoutIdLst>
  <p:hf hdr="0" ftr="0" dt="0"/>
  <p:txStyles>
    <p:titleStyle>
      <a:lvl1pPr algn="l" defTabSz="1827213" rtl="0" eaLnBrk="1" fontAlgn="base" hangingPunct="1">
        <a:lnSpc>
          <a:spcPct val="90000"/>
        </a:lnSpc>
        <a:spcBef>
          <a:spcPct val="0"/>
        </a:spcBef>
        <a:spcAft>
          <a:spcPct val="0"/>
        </a:spcAft>
        <a:defRPr sz="8700" kern="1200">
          <a:solidFill>
            <a:schemeClr val="tx1"/>
          </a:solidFill>
          <a:latin typeface="+mj-lt"/>
          <a:ea typeface="ＭＳ Ｐゴシック" charset="0"/>
          <a:cs typeface="ＭＳ Ｐゴシック" charset="0"/>
        </a:defRPr>
      </a:lvl1pPr>
      <a:lvl2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2pPr>
      <a:lvl3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3pPr>
      <a:lvl4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4pPr>
      <a:lvl5pPr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5pPr>
      <a:lvl6pPr marL="4572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6pPr>
      <a:lvl7pPr marL="9144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7pPr>
      <a:lvl8pPr marL="13716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8pPr>
      <a:lvl9pPr marL="1828800" algn="l" defTabSz="1827213" rtl="0" eaLnBrk="1" fontAlgn="base" hangingPunct="1">
        <a:lnSpc>
          <a:spcPct val="90000"/>
        </a:lnSpc>
        <a:spcBef>
          <a:spcPct val="0"/>
        </a:spcBef>
        <a:spcAft>
          <a:spcPct val="0"/>
        </a:spcAft>
        <a:defRPr sz="8700">
          <a:solidFill>
            <a:schemeClr val="tx1"/>
          </a:solidFill>
          <a:latin typeface="Raleway SemiBold" charset="0"/>
          <a:ea typeface="ＭＳ Ｐゴシック" charset="0"/>
          <a:cs typeface="ＭＳ Ｐゴシック" charset="0"/>
        </a:defRPr>
      </a:lvl9pPr>
    </p:titleStyle>
    <p:bodyStyle>
      <a:lvl1pPr marL="455613" indent="-455613" algn="l" defTabSz="1827213" rtl="0" eaLnBrk="1" fontAlgn="base" hangingPunct="1">
        <a:lnSpc>
          <a:spcPct val="90000"/>
        </a:lnSpc>
        <a:spcBef>
          <a:spcPts val="2000"/>
        </a:spcBef>
        <a:spcAft>
          <a:spcPct val="0"/>
        </a:spcAft>
        <a:buFont typeface="Arial" charset="0"/>
        <a:buChar char="•"/>
        <a:defRPr sz="5500" kern="1200">
          <a:solidFill>
            <a:schemeClr val="tx1"/>
          </a:solidFill>
          <a:latin typeface="+mn-lt"/>
          <a:ea typeface="ＭＳ Ｐゴシック" charset="0"/>
          <a:cs typeface="ＭＳ Ｐゴシック" charset="0"/>
        </a:defRPr>
      </a:lvl1pPr>
      <a:lvl2pPr marL="1370013" indent="-455613" algn="l" defTabSz="1827213" rtl="0" eaLnBrk="1" fontAlgn="base" hangingPunct="1">
        <a:lnSpc>
          <a:spcPct val="90000"/>
        </a:lnSpc>
        <a:spcBef>
          <a:spcPts val="1000"/>
        </a:spcBef>
        <a:spcAft>
          <a:spcPct val="0"/>
        </a:spcAft>
        <a:buFont typeface="Arial" charset="0"/>
        <a:buChar char="•"/>
        <a:defRPr sz="4700" kern="1200">
          <a:solidFill>
            <a:schemeClr val="tx1"/>
          </a:solidFill>
          <a:latin typeface="+mn-lt"/>
          <a:ea typeface="ＭＳ Ｐゴシック" charset="0"/>
          <a:cs typeface="+mn-cs"/>
        </a:defRPr>
      </a:lvl2pPr>
      <a:lvl3pPr marL="2284413" indent="-455613" algn="l" defTabSz="1827213" rtl="0" eaLnBrk="1" fontAlgn="base" hangingPunct="1">
        <a:lnSpc>
          <a:spcPct val="90000"/>
        </a:lnSpc>
        <a:spcBef>
          <a:spcPts val="1000"/>
        </a:spcBef>
        <a:spcAft>
          <a:spcPct val="0"/>
        </a:spcAft>
        <a:buFont typeface="Arial" charset="0"/>
        <a:buChar char="•"/>
        <a:defRPr sz="3900" kern="1200">
          <a:solidFill>
            <a:schemeClr val="tx1"/>
          </a:solidFill>
          <a:latin typeface="+mn-lt"/>
          <a:ea typeface="ＭＳ Ｐゴシック" charset="0"/>
          <a:cs typeface="+mn-cs"/>
        </a:defRPr>
      </a:lvl3pPr>
      <a:lvl4pPr marL="3198813" indent="-455613" algn="l" defTabSz="1827213" rtl="0" eaLnBrk="1" fontAlgn="base" hangingPunct="1">
        <a:lnSpc>
          <a:spcPct val="90000"/>
        </a:lnSpc>
        <a:spcBef>
          <a:spcPts val="1000"/>
        </a:spcBef>
        <a:spcAft>
          <a:spcPct val="0"/>
        </a:spcAft>
        <a:buFont typeface="Arial" charset="0"/>
        <a:buChar char="•"/>
        <a:defRPr sz="3500" kern="1200">
          <a:solidFill>
            <a:schemeClr val="tx1"/>
          </a:solidFill>
          <a:latin typeface="+mn-lt"/>
          <a:ea typeface="ＭＳ Ｐゴシック" charset="0"/>
          <a:cs typeface="+mn-cs"/>
        </a:defRPr>
      </a:lvl4pPr>
      <a:lvl5pPr marL="4113213" indent="-455613" algn="l" defTabSz="1827213" rtl="0" eaLnBrk="1" fontAlgn="base" hangingPunct="1">
        <a:lnSpc>
          <a:spcPct val="90000"/>
        </a:lnSpc>
        <a:spcBef>
          <a:spcPts val="1000"/>
        </a:spcBef>
        <a:spcAft>
          <a:spcPct val="0"/>
        </a:spcAft>
        <a:buFont typeface="Arial" charset="0"/>
        <a:buChar char="•"/>
        <a:defRPr sz="3500" kern="1200">
          <a:solidFill>
            <a:schemeClr val="tx1"/>
          </a:solidFill>
          <a:latin typeface="+mn-lt"/>
          <a:ea typeface="ＭＳ Ｐゴシック" charset="0"/>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hyperlink" Target="http://www.schulentwicklung.nrw.de/" TargetMode="External"/><Relationship Id="rId3" Type="http://schemas.openxmlformats.org/officeDocument/2006/relationships/image" Target="../media/image2.jpeg"/><Relationship Id="rId7" Type="http://schemas.openxmlformats.org/officeDocument/2006/relationships/hyperlink" Target="http://www.iqb.hu-berlin.d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hyperlink" Target="http://www.projkt-vera.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5344465" y="2544379"/>
            <a:ext cx="18750310" cy="8942863"/>
          </a:xfrm>
          <a:custGeom>
            <a:avLst/>
            <a:gdLst>
              <a:gd name="connsiteX0" fmla="*/ 18307563 w 18307563"/>
              <a:gd name="connsiteY0" fmla="*/ 0 h 8259762"/>
              <a:gd name="connsiteX1" fmla="*/ 0 w 18307563"/>
              <a:gd name="connsiteY1" fmla="*/ 0 h 8259762"/>
              <a:gd name="connsiteX2" fmla="*/ 0 w 18307563"/>
              <a:gd name="connsiteY2" fmla="*/ 8259762 h 8259762"/>
              <a:gd name="connsiteX3" fmla="*/ 14072701 w 18307563"/>
              <a:gd name="connsiteY3" fmla="*/ 8259762 h 8259762"/>
            </a:gdLst>
            <a:ahLst/>
            <a:cxnLst>
              <a:cxn ang="0">
                <a:pos x="connsiteX0" y="connsiteY0"/>
              </a:cxn>
              <a:cxn ang="0">
                <a:pos x="connsiteX1" y="connsiteY1"/>
              </a:cxn>
              <a:cxn ang="0">
                <a:pos x="connsiteX2" y="connsiteY2"/>
              </a:cxn>
              <a:cxn ang="0">
                <a:pos x="connsiteX3" y="connsiteY3"/>
              </a:cxn>
            </a:cxnLst>
            <a:rect l="l" t="t" r="r" b="b"/>
            <a:pathLst>
              <a:path w="18307563" h="8259762">
                <a:moveTo>
                  <a:pt x="18307563" y="0"/>
                </a:moveTo>
                <a:lnTo>
                  <a:pt x="0" y="0"/>
                </a:lnTo>
                <a:lnTo>
                  <a:pt x="0" y="8259762"/>
                </a:lnTo>
                <a:lnTo>
                  <a:pt x="14072701" y="8259762"/>
                </a:lnTo>
                <a:close/>
              </a:path>
            </a:pathLst>
          </a:custGeom>
          <a:gradFill>
            <a:gsLst>
              <a:gs pos="0">
                <a:schemeClr val="accent4"/>
              </a:gs>
              <a:gs pos="100000">
                <a:schemeClr val="accent5"/>
              </a:gs>
            </a:gsLst>
            <a:lin ang="10800000" scaled="1"/>
          </a:gradFill>
          <a:ln w="127000" cap="rnd">
            <a:noFill/>
          </a:ln>
          <a:effectLst>
            <a:outerShdw blurRad="101600" dist="139700" dir="8040000" sx="91000" sy="91000" algn="t" rotWithShape="0">
              <a:prstClr val="black">
                <a:alpha val="30000"/>
              </a:prstClr>
            </a:outerShdw>
            <a:softEdge rad="0"/>
          </a:effectLst>
        </p:spPr>
        <p:txBody>
          <a:bodyPr anchor="ctr"/>
          <a:lstStyle/>
          <a:p>
            <a:pPr fontAlgn="auto">
              <a:spcBef>
                <a:spcPts val="0"/>
              </a:spcBef>
              <a:spcAft>
                <a:spcPts val="0"/>
              </a:spcAft>
              <a:defRPr/>
            </a:pPr>
            <a:endParaRPr lang="en-GB" dirty="0">
              <a:solidFill>
                <a:schemeClr val="bg1"/>
              </a:solidFill>
              <a:latin typeface="+mn-lt"/>
              <a:ea typeface="+mn-ea"/>
              <a:cs typeface="+mn-cs"/>
            </a:endParaRPr>
          </a:p>
        </p:txBody>
      </p:sp>
      <p:grpSp>
        <p:nvGrpSpPr>
          <p:cNvPr id="3"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28" name="Bildplatzhalter 27" descr="plakat_hintergrund-02-01.jpg"/>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t="31786" b="31786"/>
          <a:stretch>
            <a:fillRect/>
          </a:stretch>
        </p:blipFill>
        <p:spPr>
          <a:xfrm>
            <a:off x="2664171" y="0"/>
            <a:ext cx="10608261" cy="4572001"/>
          </a:xfrm>
        </p:spPr>
      </p:pic>
      <p:pic>
        <p:nvPicPr>
          <p:cNvPr id="30" name="Bildplatzhalter 29" descr="plakat_hintergrund-02-01.jpg"/>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t="2367" b="2367"/>
          <a:stretch>
            <a:fillRect/>
          </a:stretch>
        </p:blipFill>
        <p:spPr/>
      </p:pic>
      <p:sp>
        <p:nvSpPr>
          <p:cNvPr id="25" name="Rechteck 24"/>
          <p:cNvSpPr/>
          <p:nvPr/>
        </p:nvSpPr>
        <p:spPr>
          <a:xfrm>
            <a:off x="7539783" y="6419241"/>
            <a:ext cx="17758611" cy="1107996"/>
          </a:xfrm>
          <a:prstGeom prst="rect">
            <a:avLst/>
          </a:prstGeom>
        </p:spPr>
        <p:txBody>
          <a:bodyPr wrap="square">
            <a:spAutoFit/>
          </a:bodyPr>
          <a:lstStyle/>
          <a:p>
            <a:pPr algn="ctr" fontAlgn="auto">
              <a:spcBef>
                <a:spcPts val="0"/>
              </a:spcBef>
              <a:spcAft>
                <a:spcPts val="0"/>
              </a:spcAft>
              <a:defRPr/>
            </a:pPr>
            <a:r>
              <a:rPr lang="en-GB" sz="6600" b="1" dirty="0">
                <a:ea typeface="Open Sans Extrabold" panose="020B0906030804020204" pitchFamily="34" charset="0"/>
                <a:cs typeface="Open Sans Extrabold" panose="020B0906030804020204" pitchFamily="34" charset="0"/>
              </a:rPr>
              <a:t>Die </a:t>
            </a:r>
            <a:r>
              <a:rPr lang="en-GB" sz="6600" b="1" dirty="0" err="1">
                <a:ea typeface="Open Sans Extrabold" panose="020B0906030804020204" pitchFamily="34" charset="0"/>
                <a:cs typeface="Open Sans Extrabold" panose="020B0906030804020204" pitchFamily="34" charset="0"/>
              </a:rPr>
              <a:t>Lernstandserhebungen</a:t>
            </a:r>
            <a:endParaRPr lang="de-DE" sz="6600" dirty="0"/>
          </a:p>
        </p:txBody>
      </p:sp>
      <p:sp>
        <p:nvSpPr>
          <p:cNvPr id="27" name="TextBox 7"/>
          <p:cNvSpPr txBox="1"/>
          <p:nvPr/>
        </p:nvSpPr>
        <p:spPr>
          <a:xfrm>
            <a:off x="9293327" y="8567715"/>
            <a:ext cx="15448547" cy="1323439"/>
          </a:xfrm>
          <a:prstGeom prst="rect">
            <a:avLst/>
          </a:prstGeom>
          <a:noFill/>
        </p:spPr>
        <p:txBody>
          <a:bodyPr wrap="square">
            <a:spAutoFit/>
          </a:bodyPr>
          <a:lstStyle/>
          <a:p>
            <a:pPr algn="ctr" fontAlgn="auto">
              <a:spcBef>
                <a:spcPts val="0"/>
              </a:spcBef>
              <a:spcAft>
                <a:spcPts val="0"/>
              </a:spcAft>
              <a:defRPr/>
            </a:pPr>
            <a:r>
              <a:rPr lang="en-GB" sz="4000" b="1" dirty="0">
                <a:latin typeface="+mj-lt"/>
                <a:ea typeface="Open Sans Extrabold" panose="020B0906030804020204" pitchFamily="34" charset="0"/>
                <a:cs typeface="Open Sans Extrabold" panose="020B0906030804020204" pitchFamily="34" charset="0"/>
              </a:rPr>
              <a:t>in </a:t>
            </a:r>
          </a:p>
          <a:p>
            <a:pPr algn="ctr" fontAlgn="auto">
              <a:spcBef>
                <a:spcPts val="0"/>
              </a:spcBef>
              <a:spcAft>
                <a:spcPts val="0"/>
              </a:spcAft>
              <a:defRPr/>
            </a:pPr>
            <a:r>
              <a:rPr lang="en-GB" sz="4000" b="1" dirty="0" err="1">
                <a:latin typeface="+mj-lt"/>
                <a:ea typeface="Open Sans Extrabold" panose="020B0906030804020204" pitchFamily="34" charset="0"/>
                <a:cs typeface="Open Sans Extrabold" panose="020B0906030804020204" pitchFamily="34" charset="0"/>
              </a:rPr>
              <a:t>Jahrgangsstufe</a:t>
            </a:r>
            <a:r>
              <a:rPr lang="en-GB" sz="4000" b="1" dirty="0">
                <a:latin typeface="+mj-lt"/>
                <a:ea typeface="Open Sans Extrabold" panose="020B0906030804020204" pitchFamily="34" charset="0"/>
                <a:cs typeface="Open Sans Extrabold" panose="020B0906030804020204" pitchFamily="34" charset="0"/>
              </a:rPr>
              <a:t> 8</a:t>
            </a:r>
          </a:p>
        </p:txBody>
      </p:sp>
      <p:pic>
        <p:nvPicPr>
          <p:cNvPr id="29"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13205" y="10587242"/>
            <a:ext cx="5450727"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7111" y="481263"/>
            <a:ext cx="386003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4"/>
          </p:nvPr>
        </p:nvSpPr>
        <p:spPr/>
        <p:txBody>
          <a:bodyPr/>
          <a:lstStyle/>
          <a:p>
            <a:pPr>
              <a:defRPr/>
            </a:pPr>
            <a:fld id="{93522ED4-C954-5F41-B680-5E822085A5CA}" type="slidenum">
              <a:rPr lang="en-US" smtClean="0"/>
              <a:pPr>
                <a:defRPr/>
              </a:pPr>
              <a:t>10</a:t>
            </a:fld>
            <a:endParaRPr lang="en-US" dirty="0"/>
          </a:p>
        </p:txBody>
      </p:sp>
      <p:pic>
        <p:nvPicPr>
          <p:cNvPr id="6" name="Bildplatzhalter 25" descr="plakat_hintergrund-01.jpg"/>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2348" b="2348"/>
          <a:stretch>
            <a:fillRect/>
          </a:stretch>
        </p:blipFill>
        <p:spPr/>
      </p:pic>
      <p:pic>
        <p:nvPicPr>
          <p:cNvPr id="7"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63" r="13863"/>
          <a:stretch>
            <a:fillRect/>
          </a:stretch>
        </p:blipFill>
        <p:spPr/>
      </p:pic>
      <p:pic>
        <p:nvPicPr>
          <p:cNvPr id="8"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5197351" y="1589410"/>
            <a:ext cx="16545100" cy="6524863"/>
          </a:xfrm>
          <a:prstGeom prst="rect">
            <a:avLst/>
          </a:prstGeom>
        </p:spPr>
        <p:txBody>
          <a:bodyPr wrap="square">
            <a:spAutoFit/>
          </a:bodyPr>
          <a:lstStyle/>
          <a:p>
            <a:pPr marL="0" indent="0">
              <a:buNone/>
            </a:pPr>
            <a:r>
              <a:rPr lang="de-DE" sz="5000" i="1" u="sng" dirty="0"/>
              <a:t>Wie werden Sie als Eltern über die </a:t>
            </a:r>
          </a:p>
          <a:p>
            <a:pPr marL="0" indent="0">
              <a:buNone/>
            </a:pPr>
            <a:r>
              <a:rPr lang="de-DE" sz="5000" i="1" u="sng" dirty="0"/>
              <a:t>Ergebnisse Ihrer Kinder informiert?</a:t>
            </a:r>
          </a:p>
          <a:p>
            <a:pPr marL="0" indent="0">
              <a:buNone/>
            </a:pPr>
            <a:endParaRPr lang="de-DE" sz="6000" i="1" dirty="0"/>
          </a:p>
          <a:p>
            <a:pPr marL="0" indent="0">
              <a:buNone/>
            </a:pPr>
            <a:endParaRPr lang="de-DE" dirty="0"/>
          </a:p>
          <a:p>
            <a:pPr lvl="3"/>
            <a:r>
              <a:rPr lang="de-DE" sz="4000" dirty="0"/>
              <a:t>SchülerInnen und Sie als Eltern erhalten durch die Schule eine individuelle Rückmeldung bis zu den Sommerferien.</a:t>
            </a:r>
          </a:p>
          <a:p>
            <a:pPr marL="1943100" lvl="3" indent="-571500">
              <a:buFont typeface="Arial" panose="020B0604020202020204" pitchFamily="34" charset="0"/>
              <a:buChar char="•"/>
            </a:pPr>
            <a:endParaRPr lang="de-DE" sz="4000" dirty="0"/>
          </a:p>
          <a:p>
            <a:pPr lvl="7"/>
            <a:r>
              <a:rPr lang="de-DE" sz="4000" dirty="0"/>
              <a:t>Die Vorgaben des Datenschutzes werden eingehalten. </a:t>
            </a:r>
          </a:p>
          <a:p>
            <a:pPr lvl="7"/>
            <a:r>
              <a:rPr lang="de-DE" sz="4000" dirty="0"/>
              <a:t>Die Ergebnisse Ihres Kindes bieten eine ergänzende Grundlage für Gespräche mit Lehrkräften.</a:t>
            </a:r>
          </a:p>
        </p:txBody>
      </p:sp>
    </p:spTree>
    <p:extLst>
      <p:ext uri="{BB962C8B-B14F-4D97-AF65-F5344CB8AC3E}">
        <p14:creationId xmlns:p14="http://schemas.microsoft.com/office/powerpoint/2010/main" val="1940700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307528"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11</a:t>
            </a:fld>
            <a:endParaRPr lang="en-US" dirty="0"/>
          </a:p>
        </p:txBody>
      </p:sp>
      <p:sp>
        <p:nvSpPr>
          <p:cNvPr id="5" name="Rechteck 4"/>
          <p:cNvSpPr/>
          <p:nvPr/>
        </p:nvSpPr>
        <p:spPr>
          <a:xfrm>
            <a:off x="4001438" y="760128"/>
            <a:ext cx="17741013" cy="8217634"/>
          </a:xfrm>
          <a:prstGeom prst="rect">
            <a:avLst/>
          </a:prstGeom>
        </p:spPr>
        <p:txBody>
          <a:bodyPr wrap="square">
            <a:spAutoFit/>
          </a:bodyPr>
          <a:lstStyle/>
          <a:p>
            <a:pPr marL="0" indent="0">
              <a:buNone/>
            </a:pPr>
            <a:endParaRPr lang="de-DE" sz="5000" i="1" u="sng" dirty="0"/>
          </a:p>
          <a:p>
            <a:pPr marL="0" indent="0" algn="ctr">
              <a:buNone/>
            </a:pPr>
            <a:r>
              <a:rPr lang="de-DE" sz="5000" i="1" u="sng" dirty="0"/>
              <a:t>Wer erstellt die Aufgaben?</a:t>
            </a:r>
          </a:p>
          <a:p>
            <a:pPr marL="0" indent="0">
              <a:buNone/>
            </a:pPr>
            <a:endParaRPr lang="de-DE" dirty="0"/>
          </a:p>
          <a:p>
            <a:pPr lvl="2"/>
            <a:r>
              <a:rPr lang="de-DE" sz="4000" dirty="0"/>
              <a:t>Die Aufgaben erstellt das Institut zur </a:t>
            </a:r>
            <a:r>
              <a:rPr lang="de-DE" sz="4000" dirty="0" err="1"/>
              <a:t>Qualitätsentwick</a:t>
            </a:r>
            <a:r>
              <a:rPr lang="de-DE" sz="4000" dirty="0"/>
              <a:t>-</a:t>
            </a:r>
          </a:p>
          <a:p>
            <a:pPr lvl="2"/>
            <a:r>
              <a:rPr lang="de-DE" sz="4000" dirty="0" err="1"/>
              <a:t>lung</a:t>
            </a:r>
            <a:r>
              <a:rPr lang="de-DE" sz="4000" dirty="0"/>
              <a:t> im Bildungswesen (IQB) in Berlin </a:t>
            </a:r>
          </a:p>
          <a:p>
            <a:r>
              <a:rPr lang="de-DE" sz="4000" dirty="0"/>
              <a:t>			(</a:t>
            </a:r>
            <a:r>
              <a:rPr lang="de-DE" sz="4000" dirty="0">
                <a:hlinkClick r:id="rId7">
                  <a:extLst>
                    <a:ext uri="{A12FA001-AC4F-418D-AE19-62706E023703}">
                      <ahyp:hlinkClr xmlns:ahyp="http://schemas.microsoft.com/office/drawing/2018/hyperlinkcolor" val="tx"/>
                    </a:ext>
                  </a:extLst>
                </a:hlinkClick>
              </a:rPr>
              <a:t>www.iqb.hu-berlin.de</a:t>
            </a:r>
            <a:r>
              <a:rPr lang="de-DE" sz="4000" dirty="0"/>
              <a:t>).</a:t>
            </a:r>
          </a:p>
          <a:p>
            <a:pPr>
              <a:buFont typeface="Wingdings" pitchFamily="2" charset="2"/>
              <a:buChar char="§"/>
            </a:pPr>
            <a:endParaRPr lang="de-DE" sz="4000" dirty="0"/>
          </a:p>
          <a:p>
            <a:pPr>
              <a:buFont typeface="Wingdings" pitchFamily="2" charset="2"/>
              <a:buChar char="§"/>
            </a:pPr>
            <a:endParaRPr lang="de-DE" sz="4000" dirty="0"/>
          </a:p>
          <a:p>
            <a:pPr marL="0" indent="0">
              <a:buNone/>
            </a:pPr>
            <a:r>
              <a:rPr lang="de-DE" sz="4000" i="1" dirty="0"/>
              <a:t>			</a:t>
            </a:r>
          </a:p>
          <a:p>
            <a:pPr marL="0" indent="0" algn="ctr">
              <a:buNone/>
            </a:pPr>
            <a:r>
              <a:rPr lang="de-DE" sz="4000" i="1" dirty="0"/>
              <a:t>						</a:t>
            </a:r>
            <a:r>
              <a:rPr lang="de-DE" sz="5000" i="1" u="sng" dirty="0"/>
              <a:t>Wo gibt es weitere Informationen?</a:t>
            </a:r>
          </a:p>
          <a:p>
            <a:pPr marL="4343400" lvl="8" indent="-685800">
              <a:buFont typeface="Arial" panose="020B0604020202020204" pitchFamily="34" charset="0"/>
              <a:buChar char="•"/>
            </a:pPr>
            <a:r>
              <a:rPr lang="de-DE" sz="4000" dirty="0">
                <a:hlinkClick r:id="rId8">
                  <a:extLst>
                    <a:ext uri="{A12FA001-AC4F-418D-AE19-62706E023703}">
                      <ahyp:hlinkClr xmlns:ahyp="http://schemas.microsoft.com/office/drawing/2018/hyperlinkcolor" val="tx"/>
                    </a:ext>
                  </a:extLst>
                </a:hlinkClick>
              </a:rPr>
              <a:t>www.schulentwicklung.nrw.de</a:t>
            </a:r>
            <a:endParaRPr lang="de-DE" sz="4000" dirty="0"/>
          </a:p>
          <a:p>
            <a:pPr marL="4343400" lvl="8" indent="-685800">
              <a:buFont typeface="Arial" panose="020B0604020202020204" pitchFamily="34" charset="0"/>
              <a:buChar char="•"/>
            </a:pPr>
            <a:r>
              <a:rPr lang="de-DE" sz="4000" dirty="0">
                <a:hlinkClick r:id="rId9">
                  <a:extLst>
                    <a:ext uri="{A12FA001-AC4F-418D-AE19-62706E023703}">
                      <ahyp:hlinkClr xmlns:ahyp="http://schemas.microsoft.com/office/drawing/2018/hyperlinkcolor" val="tx"/>
                    </a:ext>
                  </a:extLst>
                </a:hlinkClick>
              </a:rPr>
              <a:t>www.projekt-vera.de</a:t>
            </a:r>
            <a:endParaRPr lang="de-DE" sz="4000" dirty="0"/>
          </a:p>
          <a:p>
            <a:pPr marL="4343400" lvl="8" indent="-685800">
              <a:buFont typeface="Arial" panose="020B0604020202020204" pitchFamily="34" charset="0"/>
              <a:buChar char="•"/>
            </a:pPr>
            <a:r>
              <a:rPr lang="de-DE" sz="4000" u="sng" dirty="0"/>
              <a:t>www.qua-lis.nrw.de</a:t>
            </a:r>
          </a:p>
        </p:txBody>
      </p:sp>
    </p:spTree>
    <p:extLst>
      <p:ext uri="{BB962C8B-B14F-4D97-AF65-F5344CB8AC3E}">
        <p14:creationId xmlns:p14="http://schemas.microsoft.com/office/powerpoint/2010/main" val="6324640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0"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61763" y="1167721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2</a:t>
            </a:fld>
            <a:endParaRPr lang="en-US" dirty="0"/>
          </a:p>
        </p:txBody>
      </p:sp>
      <p:sp>
        <p:nvSpPr>
          <p:cNvPr id="4" name="Rechteck 3"/>
          <p:cNvSpPr/>
          <p:nvPr/>
        </p:nvSpPr>
        <p:spPr>
          <a:xfrm>
            <a:off x="5150091" y="1061662"/>
            <a:ext cx="17527587" cy="5940088"/>
          </a:xfrm>
          <a:prstGeom prst="rect">
            <a:avLst/>
          </a:prstGeom>
        </p:spPr>
        <p:txBody>
          <a:bodyPr wrap="square">
            <a:spAutoFit/>
          </a:bodyPr>
          <a:lstStyle/>
          <a:p>
            <a:pPr marL="0" indent="0">
              <a:buNone/>
            </a:pPr>
            <a:r>
              <a:rPr lang="de-DE" sz="5000" i="1" u="sng" dirty="0"/>
              <a:t>Was sind „zentrale Lernstandserhebungen“ </a:t>
            </a:r>
          </a:p>
          <a:p>
            <a:pPr marL="0" indent="0">
              <a:buNone/>
            </a:pPr>
            <a:r>
              <a:rPr lang="de-DE" sz="5000" i="1" u="sng" dirty="0"/>
              <a:t>(LSE)?</a:t>
            </a:r>
          </a:p>
          <a:p>
            <a:pPr marL="0" indent="0">
              <a:buNone/>
            </a:pPr>
            <a:endParaRPr lang="de-DE" sz="4000" dirty="0"/>
          </a:p>
          <a:p>
            <a:r>
              <a:rPr lang="de-DE" sz="4000" dirty="0"/>
              <a:t>			- Sie sind Diagnoseverfahren zur Einschätzung, über </a:t>
            </a:r>
          </a:p>
          <a:p>
            <a:r>
              <a:rPr lang="de-DE" sz="4000" dirty="0"/>
              <a:t>				welche Kompetenzen die SchülerInnen verfügen.</a:t>
            </a:r>
          </a:p>
          <a:p>
            <a:r>
              <a:rPr lang="de-DE" sz="4000" dirty="0"/>
              <a:t>				- Lehrkräfte erhalten damit Hinweise über Stärken und Schwächen 					ihrer Klassen.</a:t>
            </a:r>
          </a:p>
          <a:p>
            <a:r>
              <a:rPr lang="de-DE" sz="4000" dirty="0"/>
              <a:t>					- Die Tests werden in den Fächern Deutsch, Mathematik und 								Englisch geschrieben.</a:t>
            </a:r>
          </a:p>
        </p:txBody>
      </p:sp>
      <p:sp>
        <p:nvSpPr>
          <p:cNvPr id="5" name="Rechteck 4"/>
          <p:cNvSpPr/>
          <p:nvPr/>
        </p:nvSpPr>
        <p:spPr>
          <a:xfrm>
            <a:off x="8960470" y="7725407"/>
            <a:ext cx="14261873" cy="3385542"/>
          </a:xfrm>
          <a:prstGeom prst="rect">
            <a:avLst/>
          </a:prstGeom>
        </p:spPr>
        <p:txBody>
          <a:bodyPr wrap="square">
            <a:spAutoFit/>
          </a:bodyPr>
          <a:lstStyle/>
          <a:p>
            <a:pPr marL="0" indent="0">
              <a:buNone/>
            </a:pPr>
            <a:r>
              <a:rPr lang="de-DE" sz="5000" i="1" u="sng" dirty="0"/>
              <a:t>Warum werden LSE geschrieben?</a:t>
            </a:r>
          </a:p>
          <a:p>
            <a:pPr marL="0" indent="0">
              <a:buNone/>
            </a:pPr>
            <a:endParaRPr lang="de-DE" sz="4400" dirty="0"/>
          </a:p>
          <a:p>
            <a:pPr marL="571500" indent="-571500">
              <a:buFontTx/>
              <a:buChar char="-"/>
            </a:pPr>
            <a:r>
              <a:rPr lang="de-DE" sz="4000" dirty="0"/>
              <a:t>Sie besitzen eine diagnostische Funktion für LehrerInnen.</a:t>
            </a:r>
          </a:p>
          <a:p>
            <a:r>
              <a:rPr lang="de-DE" sz="4000" dirty="0"/>
              <a:t>    - Aufgrund ihrer Ergebnisse können gezielte Maßnahmen 			zur Förderung konzipiert werden.</a:t>
            </a:r>
          </a:p>
        </p:txBody>
      </p:sp>
    </p:spTree>
    <p:extLst>
      <p:ext uri="{BB962C8B-B14F-4D97-AF65-F5344CB8AC3E}">
        <p14:creationId xmlns:p14="http://schemas.microsoft.com/office/powerpoint/2010/main" val="32050118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307528"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3</a:t>
            </a:fld>
            <a:endParaRPr lang="en-US" dirty="0"/>
          </a:p>
        </p:txBody>
      </p:sp>
      <p:sp>
        <p:nvSpPr>
          <p:cNvPr id="25" name="Inhaltsplatzhalter 2"/>
          <p:cNvSpPr txBox="1">
            <a:spLocks/>
          </p:cNvSpPr>
          <p:nvPr/>
        </p:nvSpPr>
        <p:spPr>
          <a:xfrm>
            <a:off x="3206756" y="1223071"/>
            <a:ext cx="17738374" cy="1381831"/>
          </a:xfrm>
          <a:prstGeom prst="rect">
            <a:avLst/>
          </a:prstGeom>
        </p:spPr>
        <p:txBody>
          <a:bodyPr/>
          <a:lstStyle>
            <a:lvl1pPr marL="455613" indent="-455613" algn="l" defTabSz="1827213" rtl="0" eaLnBrk="1" fontAlgn="base" hangingPunct="1">
              <a:lnSpc>
                <a:spcPct val="90000"/>
              </a:lnSpc>
              <a:spcBef>
                <a:spcPts val="2000"/>
              </a:spcBef>
              <a:spcAft>
                <a:spcPct val="0"/>
              </a:spcAft>
              <a:buFont typeface="Arial" charset="0"/>
              <a:buChar char="•"/>
              <a:defRPr sz="5500" kern="1200">
                <a:solidFill>
                  <a:schemeClr val="tx1"/>
                </a:solidFill>
                <a:latin typeface="+mn-lt"/>
                <a:ea typeface="ＭＳ Ｐゴシック" charset="0"/>
                <a:cs typeface="ＭＳ Ｐゴシック" charset="0"/>
              </a:defRPr>
            </a:lvl1pPr>
            <a:lvl2pPr marL="1370013" indent="-455613" algn="l" defTabSz="1827213" rtl="0" eaLnBrk="1" fontAlgn="base" hangingPunct="1">
              <a:lnSpc>
                <a:spcPct val="90000"/>
              </a:lnSpc>
              <a:spcBef>
                <a:spcPts val="1000"/>
              </a:spcBef>
              <a:spcAft>
                <a:spcPct val="0"/>
              </a:spcAft>
              <a:buFont typeface="Arial" charset="0"/>
              <a:buChar char="•"/>
              <a:defRPr sz="4700" kern="1200">
                <a:solidFill>
                  <a:schemeClr val="tx1"/>
                </a:solidFill>
                <a:latin typeface="+mn-lt"/>
                <a:ea typeface="ＭＳ Ｐゴシック" charset="0"/>
                <a:cs typeface="+mn-cs"/>
              </a:defRPr>
            </a:lvl2pPr>
            <a:lvl3pPr marL="2284413" indent="-455613" algn="l" defTabSz="1827213" rtl="0" eaLnBrk="1" fontAlgn="base" hangingPunct="1">
              <a:lnSpc>
                <a:spcPct val="90000"/>
              </a:lnSpc>
              <a:spcBef>
                <a:spcPts val="1000"/>
              </a:spcBef>
              <a:spcAft>
                <a:spcPct val="0"/>
              </a:spcAft>
              <a:buFont typeface="Arial" charset="0"/>
              <a:buChar char="•"/>
              <a:defRPr sz="3900" kern="1200">
                <a:solidFill>
                  <a:schemeClr val="tx1"/>
                </a:solidFill>
                <a:latin typeface="+mn-lt"/>
                <a:ea typeface="ＭＳ Ｐゴシック" charset="0"/>
                <a:cs typeface="+mn-cs"/>
              </a:defRPr>
            </a:lvl3pPr>
            <a:lvl4pPr marL="3198813" indent="-455613" algn="l" defTabSz="1827213" rtl="0" eaLnBrk="1" fontAlgn="base" hangingPunct="1">
              <a:lnSpc>
                <a:spcPct val="90000"/>
              </a:lnSpc>
              <a:spcBef>
                <a:spcPts val="1000"/>
              </a:spcBef>
              <a:spcAft>
                <a:spcPct val="0"/>
              </a:spcAft>
              <a:buFont typeface="Arial" charset="0"/>
              <a:buChar char="•"/>
              <a:defRPr sz="3500" kern="1200">
                <a:solidFill>
                  <a:schemeClr val="tx1"/>
                </a:solidFill>
                <a:latin typeface="+mn-lt"/>
                <a:ea typeface="ＭＳ Ｐゴシック" charset="0"/>
                <a:cs typeface="+mn-cs"/>
              </a:defRPr>
            </a:lvl4pPr>
            <a:lvl5pPr marL="4113213" indent="-455613" algn="l" defTabSz="1827213" rtl="0" eaLnBrk="1" fontAlgn="base" hangingPunct="1">
              <a:lnSpc>
                <a:spcPct val="90000"/>
              </a:lnSpc>
              <a:spcBef>
                <a:spcPts val="1000"/>
              </a:spcBef>
              <a:spcAft>
                <a:spcPct val="0"/>
              </a:spcAft>
              <a:buFont typeface="Arial" charset="0"/>
              <a:buChar char="•"/>
              <a:defRPr sz="3500" kern="1200">
                <a:solidFill>
                  <a:schemeClr val="tx1"/>
                </a:solidFill>
                <a:latin typeface="+mn-lt"/>
                <a:ea typeface="ＭＳ Ｐゴシック" charset="0"/>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a:buFont typeface="Arial" charset="0"/>
              <a:buNone/>
            </a:pPr>
            <a:r>
              <a:rPr lang="de-DE" sz="5000" i="1" u="sng" dirty="0"/>
              <a:t>Wozu werden die Ergebnisse verwendet?</a:t>
            </a:r>
          </a:p>
          <a:p>
            <a:pPr marL="0" indent="0">
              <a:buFont typeface="Arial" charset="0"/>
              <a:buNone/>
            </a:pPr>
            <a:endParaRPr lang="de-DE" sz="4000" dirty="0"/>
          </a:p>
          <a:p>
            <a:pPr marL="0" indent="0">
              <a:buFont typeface="Arial" charset="0"/>
              <a:buNone/>
            </a:pPr>
            <a:endParaRPr lang="de-DE" sz="2000" dirty="0"/>
          </a:p>
        </p:txBody>
      </p:sp>
      <p:sp>
        <p:nvSpPr>
          <p:cNvPr id="3" name="Textfeld 2"/>
          <p:cNvSpPr txBox="1"/>
          <p:nvPr/>
        </p:nvSpPr>
        <p:spPr>
          <a:xfrm>
            <a:off x="5340366" y="2771888"/>
            <a:ext cx="14273698" cy="2215991"/>
          </a:xfrm>
          <a:prstGeom prst="rect">
            <a:avLst/>
          </a:prstGeom>
          <a:noFill/>
        </p:spPr>
        <p:txBody>
          <a:bodyPr wrap="square" rtlCol="0">
            <a:spAutoFit/>
          </a:bodyPr>
          <a:lstStyle/>
          <a:p>
            <a:pPr lvl="1" indent="-457200">
              <a:buFont typeface="Arial" panose="020B0604020202020204" pitchFamily="34" charset="0"/>
              <a:buChar char="•"/>
            </a:pPr>
            <a:r>
              <a:rPr lang="de-DE" sz="4000" dirty="0"/>
              <a:t>Die Ergebnisse zeigen, in welchen Bereichen eine Lern-gruppe leistungsstark ist und wo Unterstützungsbedarf vorliegt.</a:t>
            </a:r>
          </a:p>
          <a:p>
            <a:endParaRPr lang="de-DE" dirty="0"/>
          </a:p>
        </p:txBody>
      </p:sp>
      <p:sp>
        <p:nvSpPr>
          <p:cNvPr id="4" name="Textfeld 3"/>
          <p:cNvSpPr txBox="1"/>
          <p:nvPr/>
        </p:nvSpPr>
        <p:spPr>
          <a:xfrm>
            <a:off x="7439682" y="5737280"/>
            <a:ext cx="15628129" cy="2831544"/>
          </a:xfrm>
          <a:prstGeom prst="rect">
            <a:avLst/>
          </a:prstGeom>
          <a:noFill/>
        </p:spPr>
        <p:txBody>
          <a:bodyPr wrap="square" rtlCol="0">
            <a:spAutoFit/>
          </a:bodyPr>
          <a:lstStyle/>
          <a:p>
            <a:pPr marL="571500" lvl="2" indent="-571500" algn="just">
              <a:buFont typeface="Arial" panose="020B0604020202020204" pitchFamily="34" charset="0"/>
              <a:buChar char="•"/>
            </a:pPr>
            <a:r>
              <a:rPr lang="de-DE" sz="4000" dirty="0"/>
              <a:t>Bezogen auf einzelne SchülerInnen geben sie Orientierung über den individuellen Lernstand und damit auch Hinweise darauf, welche Aspekte von LehrerInnen im Unterricht genauer </a:t>
            </a:r>
            <a:r>
              <a:rPr lang="de-DE" sz="4000" dirty="0" err="1"/>
              <a:t>beobach-tet</a:t>
            </a:r>
            <a:r>
              <a:rPr lang="de-DE" sz="4000" dirty="0"/>
              <a:t> werden sollten.</a:t>
            </a:r>
          </a:p>
          <a:p>
            <a:endParaRPr lang="de-DE" dirty="0"/>
          </a:p>
        </p:txBody>
      </p:sp>
      <p:sp>
        <p:nvSpPr>
          <p:cNvPr id="28" name="Textfeld 27">
            <a:extLst>
              <a:ext uri="{FF2B5EF4-FFF2-40B4-BE49-F238E27FC236}">
                <a16:creationId xmlns:a16="http://schemas.microsoft.com/office/drawing/2014/main" id="{0912B90F-C981-47A7-B813-977B0B9666F5}"/>
              </a:ext>
            </a:extLst>
          </p:cNvPr>
          <p:cNvSpPr txBox="1"/>
          <p:nvPr/>
        </p:nvSpPr>
        <p:spPr>
          <a:xfrm>
            <a:off x="8765096" y="9247891"/>
            <a:ext cx="14302715" cy="2831544"/>
          </a:xfrm>
          <a:prstGeom prst="rect">
            <a:avLst/>
          </a:prstGeom>
          <a:noFill/>
        </p:spPr>
        <p:txBody>
          <a:bodyPr wrap="square" rtlCol="0">
            <a:spAutoFit/>
          </a:bodyPr>
          <a:lstStyle/>
          <a:p>
            <a:pPr marL="342900" lvl="2" indent="-342900" algn="just">
              <a:buFont typeface="Arial" panose="020B0604020202020204" pitchFamily="34" charset="0"/>
              <a:buChar char="•"/>
            </a:pPr>
            <a:r>
              <a:rPr lang="de-DE" sz="4000" dirty="0"/>
              <a:t>Aus diesem Grund enthalten die Tests auch eine geringe Anzahl von Aufgaben, die über die Anforderungen der ach-</a:t>
            </a:r>
            <a:r>
              <a:rPr lang="de-DE" sz="4000" dirty="0" err="1"/>
              <a:t>ten</a:t>
            </a:r>
            <a:r>
              <a:rPr lang="de-DE" sz="4000" dirty="0"/>
              <a:t> Klasse hinausgehen und ggf. nur von wenigen, leistungs-starken Kindern vollständig bearbeitet werden können.</a:t>
            </a:r>
          </a:p>
          <a:p>
            <a:endParaRPr lang="de-DE" dirty="0"/>
          </a:p>
        </p:txBody>
      </p:sp>
    </p:spTree>
    <p:extLst>
      <p:ext uri="{BB962C8B-B14F-4D97-AF65-F5344CB8AC3E}">
        <p14:creationId xmlns:p14="http://schemas.microsoft.com/office/powerpoint/2010/main" val="15564638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4"/>
          </p:nvPr>
        </p:nvSpPr>
        <p:spPr/>
        <p:txBody>
          <a:bodyPr/>
          <a:lstStyle/>
          <a:p>
            <a:pPr>
              <a:defRPr/>
            </a:pPr>
            <a:fld id="{93522ED4-C954-5F41-B680-5E822085A5CA}" type="slidenum">
              <a:rPr lang="en-US" smtClean="0"/>
              <a:pPr>
                <a:defRPr/>
              </a:pPr>
              <a:t>4</a:t>
            </a:fld>
            <a:endParaRPr lang="en-US" dirty="0"/>
          </a:p>
        </p:txBody>
      </p:sp>
      <p:sp>
        <p:nvSpPr>
          <p:cNvPr id="7" name="Textfeld 6"/>
          <p:cNvSpPr txBox="1"/>
          <p:nvPr/>
        </p:nvSpPr>
        <p:spPr>
          <a:xfrm>
            <a:off x="6948960" y="1096546"/>
            <a:ext cx="12625710" cy="4678204"/>
          </a:xfrm>
          <a:prstGeom prst="rect">
            <a:avLst/>
          </a:prstGeom>
          <a:noFill/>
        </p:spPr>
        <p:txBody>
          <a:bodyPr wrap="square" rtlCol="0">
            <a:spAutoFit/>
          </a:bodyPr>
          <a:lstStyle/>
          <a:p>
            <a:pPr marL="457200" lvl="2" indent="-457200" algn="just">
              <a:buFont typeface="Arial" panose="020B0604020202020204" pitchFamily="34" charset="0"/>
              <a:buChar char="•"/>
            </a:pPr>
            <a:endParaRPr lang="de-DE" sz="4000" dirty="0"/>
          </a:p>
          <a:p>
            <a:pPr marL="457200" lvl="2" indent="-457200" algn="just">
              <a:buFont typeface="Arial" panose="020B0604020202020204" pitchFamily="34" charset="0"/>
              <a:buChar char="•"/>
            </a:pPr>
            <a:endParaRPr lang="de-DE" sz="4000" dirty="0"/>
          </a:p>
          <a:p>
            <a:pPr marL="457200" lvl="2" indent="-457200" algn="just">
              <a:buFont typeface="Arial" panose="020B0604020202020204" pitchFamily="34" charset="0"/>
              <a:buChar char="•"/>
            </a:pPr>
            <a:endParaRPr lang="de-DE" sz="4000" dirty="0"/>
          </a:p>
          <a:p>
            <a:pPr marL="457200" lvl="2" indent="-457200" algn="just">
              <a:buFont typeface="Arial" panose="020B0604020202020204" pitchFamily="34" charset="0"/>
              <a:buChar char="•"/>
            </a:pPr>
            <a:endParaRPr lang="de-DE" sz="4000" dirty="0"/>
          </a:p>
          <a:p>
            <a:pPr marL="0" lvl="2" algn="just"/>
            <a:r>
              <a:rPr lang="de-DE" sz="4000" dirty="0"/>
              <a:t>- Zudem erhalten die Lehrkräfte einen Überblick 	darüber, welche Entwicklungsmöglichkeiten noch 	bestehen.</a:t>
            </a:r>
          </a:p>
          <a:p>
            <a:pPr algn="just"/>
            <a:endParaRPr lang="de-DE" dirty="0"/>
          </a:p>
        </p:txBody>
      </p:sp>
      <p:sp>
        <p:nvSpPr>
          <p:cNvPr id="8" name="Textfeld 7"/>
          <p:cNvSpPr txBox="1"/>
          <p:nvPr/>
        </p:nvSpPr>
        <p:spPr>
          <a:xfrm>
            <a:off x="8758289" y="6858000"/>
            <a:ext cx="10842525" cy="3447098"/>
          </a:xfrm>
          <a:prstGeom prst="rect">
            <a:avLst/>
          </a:prstGeom>
          <a:noFill/>
        </p:spPr>
        <p:txBody>
          <a:bodyPr wrap="square" rtlCol="0">
            <a:spAutoFit/>
          </a:bodyPr>
          <a:lstStyle/>
          <a:p>
            <a:pPr algn="just"/>
            <a:r>
              <a:rPr lang="de-DE" sz="4000" dirty="0"/>
              <a:t>- Um die Ergebnisse der Schule besser einord-   </a:t>
            </a:r>
          </a:p>
          <a:p>
            <a:pPr algn="just"/>
            <a:r>
              <a:rPr lang="de-DE" sz="4000" dirty="0"/>
              <a:t>  </a:t>
            </a:r>
            <a:r>
              <a:rPr lang="de-DE" sz="4000" dirty="0" err="1"/>
              <a:t>nen</a:t>
            </a:r>
            <a:r>
              <a:rPr lang="de-DE" sz="4000" dirty="0"/>
              <a:t> zu können, wird den beteiligten Lehr-</a:t>
            </a:r>
          </a:p>
          <a:p>
            <a:pPr algn="just"/>
            <a:r>
              <a:rPr lang="de-DE" sz="4000" dirty="0"/>
              <a:t>  </a:t>
            </a:r>
            <a:r>
              <a:rPr lang="de-DE" sz="4000" dirty="0" err="1"/>
              <a:t>kräften</a:t>
            </a:r>
            <a:r>
              <a:rPr lang="de-DE" sz="4000" dirty="0"/>
              <a:t> bei der Ergebnisrückmeldung ein Ver-</a:t>
            </a:r>
          </a:p>
          <a:p>
            <a:pPr algn="just"/>
            <a:r>
              <a:rPr lang="de-DE" sz="4000" dirty="0"/>
              <a:t>  gleich mit Schulen angeboten, die unter </a:t>
            </a:r>
            <a:r>
              <a:rPr lang="de-DE" sz="4000" dirty="0" err="1"/>
              <a:t>ähn</a:t>
            </a:r>
            <a:r>
              <a:rPr lang="de-DE" sz="4000" dirty="0"/>
              <a:t>-</a:t>
            </a:r>
          </a:p>
          <a:p>
            <a:pPr algn="just"/>
            <a:r>
              <a:rPr lang="de-DE" sz="4000" dirty="0"/>
              <a:t>  </a:t>
            </a:r>
            <a:r>
              <a:rPr lang="de-DE" sz="4000" dirty="0" err="1"/>
              <a:t>lichen</a:t>
            </a:r>
            <a:r>
              <a:rPr lang="de-DE" sz="4000" dirty="0"/>
              <a:t> Rahmenbedingungen arbeiten.</a:t>
            </a:r>
          </a:p>
          <a:p>
            <a:endParaRPr lang="de-DE" dirty="0"/>
          </a:p>
        </p:txBody>
      </p:sp>
      <p:pic>
        <p:nvPicPr>
          <p:cNvPr id="9" name="Bildplatzhalter 25" descr="plakat_hintergrund-01.jpg"/>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2348" b="2348"/>
          <a:stretch>
            <a:fillRect/>
          </a:stretch>
        </p:blipFill>
        <p:spPr/>
      </p:pic>
      <p:pic>
        <p:nvPicPr>
          <p:cNvPr id="1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63" r="13863"/>
          <a:stretch>
            <a:fillRect/>
          </a:stretch>
        </p:blipFill>
        <p:spPr/>
      </p:pic>
      <p:pic>
        <p:nvPicPr>
          <p:cNvPr id="12"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0203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307528"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5</a:t>
            </a:fld>
            <a:endParaRPr lang="en-US" dirty="0"/>
          </a:p>
        </p:txBody>
      </p:sp>
      <p:sp>
        <p:nvSpPr>
          <p:cNvPr id="3" name="Textfeld 2"/>
          <p:cNvSpPr txBox="1"/>
          <p:nvPr/>
        </p:nvSpPr>
        <p:spPr>
          <a:xfrm>
            <a:off x="4855603" y="1260776"/>
            <a:ext cx="14666443" cy="2862322"/>
          </a:xfrm>
          <a:prstGeom prst="rect">
            <a:avLst/>
          </a:prstGeom>
          <a:noFill/>
        </p:spPr>
        <p:txBody>
          <a:bodyPr wrap="square" rtlCol="0">
            <a:spAutoFit/>
          </a:bodyPr>
          <a:lstStyle/>
          <a:p>
            <a:r>
              <a:rPr lang="de-DE" sz="5000" u="sng" dirty="0"/>
              <a:t>Werden die LSE benotet?</a:t>
            </a:r>
          </a:p>
          <a:p>
            <a:endParaRPr lang="de-DE" sz="5000" u="sng" dirty="0"/>
          </a:p>
          <a:p>
            <a:pPr marL="1028700" lvl="1" indent="-571500">
              <a:buFontTx/>
              <a:buChar char="-"/>
            </a:pPr>
            <a:r>
              <a:rPr lang="de-DE" sz="4000" dirty="0"/>
              <a:t>LSE werden nicht benotet und nicht als Klassenarbeit </a:t>
            </a:r>
          </a:p>
          <a:p>
            <a:pPr lvl="1"/>
            <a:r>
              <a:rPr lang="de-DE" sz="4000" dirty="0"/>
              <a:t>    gewertet.</a:t>
            </a:r>
          </a:p>
        </p:txBody>
      </p:sp>
      <p:sp>
        <p:nvSpPr>
          <p:cNvPr id="4" name="Rechteck 3"/>
          <p:cNvSpPr/>
          <p:nvPr/>
        </p:nvSpPr>
        <p:spPr>
          <a:xfrm>
            <a:off x="7295831" y="5486818"/>
            <a:ext cx="16273171" cy="4832092"/>
          </a:xfrm>
          <a:prstGeom prst="rect">
            <a:avLst/>
          </a:prstGeom>
        </p:spPr>
        <p:txBody>
          <a:bodyPr wrap="square">
            <a:spAutoFit/>
          </a:bodyPr>
          <a:lstStyle/>
          <a:p>
            <a:pPr marL="0" indent="0">
              <a:buNone/>
            </a:pPr>
            <a:r>
              <a:rPr lang="de-DE" sz="5000" i="1" u="sng" dirty="0"/>
              <a:t>Was ist der Unterschied zu Klassenarbeiten?</a:t>
            </a:r>
          </a:p>
          <a:p>
            <a:pPr marL="0" indent="0">
              <a:buNone/>
            </a:pPr>
            <a:endParaRPr lang="de-DE" dirty="0"/>
          </a:p>
          <a:p>
            <a:pPr marL="1485900" lvl="2" indent="-571500" algn="just">
              <a:buFontTx/>
              <a:buChar char="-"/>
            </a:pPr>
            <a:r>
              <a:rPr lang="de-DE" sz="4000" dirty="0"/>
              <a:t>Klassenarbeiten beziehen sich unmittelbar auf den erteilten Unterricht.</a:t>
            </a:r>
          </a:p>
          <a:p>
            <a:pPr lvl="4" algn="just"/>
            <a:r>
              <a:rPr lang="de-DE" sz="4000" dirty="0"/>
              <a:t>- Mit LSE wird dagegen untersucht, welche Kompetenzen lang-</a:t>
            </a:r>
          </a:p>
          <a:p>
            <a:pPr lvl="4" algn="just"/>
            <a:r>
              <a:rPr lang="de-DE" sz="4000" dirty="0"/>
              <a:t>  </a:t>
            </a:r>
            <a:r>
              <a:rPr lang="de-DE" sz="4000" dirty="0" err="1"/>
              <a:t>fristig</a:t>
            </a:r>
            <a:r>
              <a:rPr lang="de-DE" sz="4000" dirty="0"/>
              <a:t> und nachhaltig erworben wurden.</a:t>
            </a:r>
          </a:p>
          <a:p>
            <a:pPr lvl="6" algn="just"/>
            <a:r>
              <a:rPr lang="de-DE" sz="4000" dirty="0"/>
              <a:t>- Üben ist nicht nötig, denn mit den Ergebnissen soll der  </a:t>
            </a:r>
          </a:p>
          <a:p>
            <a:pPr lvl="6" algn="just"/>
            <a:r>
              <a:rPr lang="de-DE" sz="4000" dirty="0"/>
              <a:t>   Lernbedarf festgestellt werden.</a:t>
            </a:r>
          </a:p>
        </p:txBody>
      </p:sp>
    </p:spTree>
    <p:extLst>
      <p:ext uri="{BB962C8B-B14F-4D97-AF65-F5344CB8AC3E}">
        <p14:creationId xmlns:p14="http://schemas.microsoft.com/office/powerpoint/2010/main" val="26263855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307528"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6</a:t>
            </a:fld>
            <a:endParaRPr lang="en-US" dirty="0"/>
          </a:p>
        </p:txBody>
      </p:sp>
      <p:sp>
        <p:nvSpPr>
          <p:cNvPr id="3" name="Rechteck 2"/>
          <p:cNvSpPr/>
          <p:nvPr/>
        </p:nvSpPr>
        <p:spPr>
          <a:xfrm>
            <a:off x="4806012" y="1190487"/>
            <a:ext cx="17843652" cy="11510843"/>
          </a:xfrm>
          <a:prstGeom prst="rect">
            <a:avLst/>
          </a:prstGeom>
        </p:spPr>
        <p:txBody>
          <a:bodyPr wrap="square">
            <a:spAutoFit/>
          </a:bodyPr>
          <a:lstStyle/>
          <a:p>
            <a:pPr marL="0" indent="0">
              <a:buNone/>
            </a:pPr>
            <a:r>
              <a:rPr lang="de-DE" sz="5000" i="1" u="sng" dirty="0"/>
              <a:t>Warum soll für LSE nicht geübt werden?</a:t>
            </a:r>
          </a:p>
          <a:p>
            <a:pPr marL="0" indent="0">
              <a:buNone/>
            </a:pPr>
            <a:endParaRPr lang="de-DE" sz="6600" i="1" dirty="0"/>
          </a:p>
          <a:p>
            <a:pPr marL="0" indent="0">
              <a:buNone/>
            </a:pPr>
            <a:endParaRPr lang="de-DE" dirty="0"/>
          </a:p>
          <a:p>
            <a:r>
              <a:rPr lang="de-DE" sz="4800" dirty="0"/>
              <a:t>	</a:t>
            </a:r>
            <a:r>
              <a:rPr lang="de-DE" sz="4000" dirty="0"/>
              <a:t>Eine gezielte Vorbereitung – zum Beispiel durch Üben </a:t>
            </a:r>
          </a:p>
          <a:p>
            <a:r>
              <a:rPr lang="de-DE" sz="4000" dirty="0"/>
              <a:t>      von Aufgaben und die Anschaffung spezieller Materialien –</a:t>
            </a:r>
          </a:p>
          <a:p>
            <a:r>
              <a:rPr lang="de-DE" sz="4000" dirty="0"/>
              <a:t>        ist nicht sinnvoll, da dies	die Ergebnisse und den Interpretations-</a:t>
            </a:r>
          </a:p>
          <a:p>
            <a:r>
              <a:rPr lang="de-DE" sz="4000" dirty="0"/>
              <a:t>		    </a:t>
            </a:r>
            <a:r>
              <a:rPr lang="de-DE" sz="4000" dirty="0" err="1"/>
              <a:t>gehalt</a:t>
            </a:r>
            <a:r>
              <a:rPr lang="de-DE" sz="4000" dirty="0"/>
              <a:t> für Lehrkräfte verfälscht.</a:t>
            </a:r>
          </a:p>
          <a:p>
            <a:pPr lvl="3"/>
            <a:endParaRPr lang="de-DE" sz="4000" dirty="0"/>
          </a:p>
          <a:p>
            <a:pPr lvl="3"/>
            <a:r>
              <a:rPr lang="de-DE" sz="4000" dirty="0"/>
              <a:t>		Es geht um nachhaltig Gelerntes und nicht um kurzfristig Geübtes. 			In der Schule werden die SchülerInnen über den Ablauf und die 					Anforderungen der LSE informiert und im Unterricht mit den 						Aufgabenformaten vertraut gemacht.</a:t>
            </a:r>
          </a:p>
          <a:p>
            <a:pPr lvl="3"/>
            <a:endParaRPr lang="de-DE" sz="4000" dirty="0"/>
          </a:p>
          <a:p>
            <a:pPr lvl="6"/>
            <a:r>
              <a:rPr lang="de-DE" sz="4000" dirty="0">
                <a:solidFill>
                  <a:srgbClr val="31373B"/>
                </a:solidFill>
              </a:rPr>
              <a:t>			Es geht bei den LSE nicht um eine Bewertung, sondern um 				das Erkennen bereits vorhandener Fähigkeiten, die 								weiterentwickelt werden sollen. </a:t>
            </a:r>
          </a:p>
          <a:p>
            <a:pPr lvl="3"/>
            <a:endParaRPr lang="de-DE" sz="4000" dirty="0"/>
          </a:p>
          <a:p>
            <a:pPr lvl="3"/>
            <a:endParaRPr lang="de-DE" sz="4000" dirty="0"/>
          </a:p>
        </p:txBody>
      </p:sp>
    </p:spTree>
    <p:extLst>
      <p:ext uri="{BB962C8B-B14F-4D97-AF65-F5344CB8AC3E}">
        <p14:creationId xmlns:p14="http://schemas.microsoft.com/office/powerpoint/2010/main" val="27890657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4"/>
          </p:nvPr>
        </p:nvSpPr>
        <p:spPr/>
        <p:txBody>
          <a:bodyPr/>
          <a:lstStyle/>
          <a:p>
            <a:pPr>
              <a:defRPr/>
            </a:pPr>
            <a:fld id="{93522ED4-C954-5F41-B680-5E822085A5CA}" type="slidenum">
              <a:rPr lang="en-US" smtClean="0"/>
              <a:pPr>
                <a:defRPr/>
              </a:pPr>
              <a:t>7</a:t>
            </a:fld>
            <a:endParaRPr lang="en-US" dirty="0"/>
          </a:p>
        </p:txBody>
      </p:sp>
      <p:sp>
        <p:nvSpPr>
          <p:cNvPr id="6" name="Rechteck 5"/>
          <p:cNvSpPr/>
          <p:nvPr/>
        </p:nvSpPr>
        <p:spPr>
          <a:xfrm>
            <a:off x="6584597" y="4831299"/>
            <a:ext cx="15157854" cy="5047536"/>
          </a:xfrm>
          <a:prstGeom prst="rect">
            <a:avLst/>
          </a:prstGeom>
        </p:spPr>
        <p:txBody>
          <a:bodyPr wrap="square">
            <a:spAutoFit/>
          </a:bodyPr>
          <a:lstStyle/>
          <a:p>
            <a:pPr lvl="6"/>
            <a:endParaRPr lang="de-DE" sz="4800" dirty="0">
              <a:solidFill>
                <a:srgbClr val="31373B"/>
              </a:solidFill>
            </a:endParaRPr>
          </a:p>
          <a:p>
            <a:pPr lvl="6"/>
            <a:r>
              <a:rPr lang="de-DE" sz="5000" i="1" u="sng" dirty="0"/>
              <a:t>Wie können Sie Ihr Kind unterstützen?</a:t>
            </a:r>
          </a:p>
          <a:p>
            <a:pPr lvl="6"/>
            <a:endParaRPr lang="de-DE" sz="4800" dirty="0">
              <a:solidFill>
                <a:srgbClr val="31373B"/>
              </a:solidFill>
            </a:endParaRPr>
          </a:p>
          <a:p>
            <a:pPr lvl="6"/>
            <a:r>
              <a:rPr lang="de-DE" sz="4000" dirty="0">
                <a:solidFill>
                  <a:srgbClr val="31373B"/>
                </a:solidFill>
              </a:rPr>
              <a:t>Bestärken auch Sie Ihr Kind, bei den LSE so viele Aufgaben zu lösen, wie es kann. </a:t>
            </a:r>
          </a:p>
          <a:p>
            <a:pPr lvl="6"/>
            <a:endParaRPr lang="de-DE" sz="4800" dirty="0">
              <a:solidFill>
                <a:srgbClr val="31373B"/>
              </a:solidFill>
            </a:endParaRPr>
          </a:p>
          <a:p>
            <a:pPr lvl="6"/>
            <a:r>
              <a:rPr lang="de-DE" sz="4800" dirty="0">
                <a:solidFill>
                  <a:srgbClr val="31373B"/>
                </a:solidFill>
              </a:rPr>
              <a:t>				</a:t>
            </a:r>
          </a:p>
        </p:txBody>
      </p:sp>
      <p:pic>
        <p:nvPicPr>
          <p:cNvPr id="7" name="Bildplatzhalter 25" descr="plakat_hintergrund-01.jpg"/>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2348" b="2348"/>
          <a:stretch>
            <a:fillRect/>
          </a:stretch>
        </p:blipFill>
        <p:spPr/>
      </p:pic>
      <p:pic>
        <p:nvPicPr>
          <p:cNvPr id="8"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63" r="13863"/>
          <a:stretch>
            <a:fillRect/>
          </a:stretch>
        </p:blipFill>
        <p:spPr/>
      </p:pic>
      <p:pic>
        <p:nvPicPr>
          <p:cNvPr id="9" name="Bild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8529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307528"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8</a:t>
            </a:fld>
            <a:endParaRPr lang="en-US" dirty="0"/>
          </a:p>
        </p:txBody>
      </p:sp>
      <p:sp>
        <p:nvSpPr>
          <p:cNvPr id="3" name="Rechteck 2"/>
          <p:cNvSpPr/>
          <p:nvPr/>
        </p:nvSpPr>
        <p:spPr>
          <a:xfrm>
            <a:off x="4389969" y="150283"/>
            <a:ext cx="17701858" cy="9756517"/>
          </a:xfrm>
          <a:prstGeom prst="rect">
            <a:avLst/>
          </a:prstGeom>
        </p:spPr>
        <p:txBody>
          <a:bodyPr wrap="square">
            <a:spAutoFit/>
          </a:bodyPr>
          <a:lstStyle/>
          <a:p>
            <a:pPr marL="0" indent="0">
              <a:buNone/>
            </a:pPr>
            <a:r>
              <a:rPr lang="de-DE" sz="6000" i="1" dirty="0"/>
              <a:t>   </a:t>
            </a:r>
          </a:p>
          <a:p>
            <a:pPr marL="0" indent="0">
              <a:buNone/>
            </a:pPr>
            <a:r>
              <a:rPr lang="de-DE" sz="5000" i="1" dirty="0"/>
              <a:t>				</a:t>
            </a:r>
            <a:r>
              <a:rPr lang="de-DE" sz="5000" i="1" u="sng" dirty="0"/>
              <a:t>Können mithilfe der Ergebnisse Klassen </a:t>
            </a:r>
          </a:p>
          <a:p>
            <a:pPr marL="0" indent="0">
              <a:buNone/>
            </a:pPr>
            <a:r>
              <a:rPr lang="de-DE" sz="5000" i="1" dirty="0"/>
              <a:t>   			</a:t>
            </a:r>
            <a:r>
              <a:rPr lang="de-DE" sz="5000" i="1" u="sng" dirty="0"/>
              <a:t>oder Schulen miteinander verglichen </a:t>
            </a:r>
          </a:p>
          <a:p>
            <a:pPr marL="0" indent="0">
              <a:buNone/>
            </a:pPr>
            <a:r>
              <a:rPr lang="de-DE" sz="5000" i="1" dirty="0"/>
              <a:t>     		</a:t>
            </a:r>
            <a:r>
              <a:rPr lang="de-DE" sz="5000" i="1" u="sng" dirty="0"/>
              <a:t>werden?</a:t>
            </a:r>
          </a:p>
          <a:p>
            <a:pPr marL="0" indent="0">
              <a:buNone/>
            </a:pPr>
            <a:endParaRPr lang="de-DE" sz="6000" i="1" dirty="0"/>
          </a:p>
          <a:p>
            <a:pPr marL="0" indent="0">
              <a:buNone/>
            </a:pPr>
            <a:endParaRPr lang="de-DE" sz="6000" i="1" dirty="0"/>
          </a:p>
          <a:p>
            <a:pPr marL="0" indent="0">
              <a:buNone/>
            </a:pPr>
            <a:endParaRPr lang="de-DE" dirty="0"/>
          </a:p>
          <a:p>
            <a:pPr lvl="6"/>
            <a:r>
              <a:rPr lang="de-DE" sz="4000" dirty="0"/>
              <a:t>- LSE machen keine Aussagen zur Qualität des Unterrichts.</a:t>
            </a:r>
          </a:p>
          <a:p>
            <a:pPr marL="3314700" lvl="6" indent="-571500">
              <a:buFont typeface="Arial" panose="020B0604020202020204" pitchFamily="34" charset="0"/>
              <a:buChar char="•"/>
            </a:pPr>
            <a:endParaRPr lang="de-DE" sz="4000" dirty="0"/>
          </a:p>
          <a:p>
            <a:pPr lvl="8"/>
            <a:r>
              <a:rPr lang="de-DE" sz="4000" dirty="0"/>
              <a:t>- Die Ergebnisse von Klassen in einer Schule können unter-</a:t>
            </a:r>
          </a:p>
          <a:p>
            <a:pPr lvl="8"/>
            <a:r>
              <a:rPr lang="de-DE" sz="4000" dirty="0"/>
              <a:t>   schiedlich sein.</a:t>
            </a:r>
          </a:p>
          <a:p>
            <a:pPr lvl="8"/>
            <a:endParaRPr lang="de-DE" sz="4000" dirty="0"/>
          </a:p>
          <a:p>
            <a:pPr lvl="8"/>
            <a:r>
              <a:rPr lang="de-DE" sz="4000" dirty="0"/>
              <a:t>	- Die Ursachen hierfür sind sehr vielfältig und nur teil-</a:t>
            </a:r>
          </a:p>
          <a:p>
            <a:pPr lvl="8"/>
            <a:r>
              <a:rPr lang="de-DE" sz="4000" dirty="0"/>
              <a:t>     weise durch die Schule beeinflussbar.</a:t>
            </a:r>
          </a:p>
        </p:txBody>
      </p:sp>
    </p:spTree>
    <p:extLst>
      <p:ext uri="{BB962C8B-B14F-4D97-AF65-F5344CB8AC3E}">
        <p14:creationId xmlns:p14="http://schemas.microsoft.com/office/powerpoint/2010/main" val="40197156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dirty="0">
                <a:latin typeface="+mn-lt"/>
                <a:ea typeface="+mn-ea"/>
                <a:cs typeface="+mn-cs"/>
              </a:endParaRPr>
            </a:p>
          </p:txBody>
        </p:sp>
      </p:grpSp>
      <p:pic>
        <p:nvPicPr>
          <p:cNvPr id="30" name="Bildplatzhalter 29" descr="plakat_hintergrund-02-01.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3898" r="13898"/>
          <a:stretch>
            <a:fillRect/>
          </a:stretch>
        </p:blipFill>
        <p:spPr/>
      </p:pic>
      <p:pic>
        <p:nvPicPr>
          <p:cNvPr id="26" name="Bildplatzhalter 25" descr="plakat_hintergrund-01.jpg"/>
          <p:cNvPicPr>
            <a:picLocks noGrp="1" noChangeAspect="1"/>
          </p:cNvPicPr>
          <p:nvPr>
            <p:ph type="pic" sz="quarter" idx="11"/>
          </p:nvPr>
        </p:nvPicPr>
        <p:blipFill>
          <a:blip r:embed="rId4" cstate="email">
            <a:extLst>
              <a:ext uri="{28A0092B-C50C-407E-A947-70E740481C1C}">
                <a14:useLocalDpi xmlns:a14="http://schemas.microsoft.com/office/drawing/2010/main" val="0"/>
              </a:ext>
            </a:extLst>
          </a:blip>
          <a:srcRect t="2367" b="2367"/>
          <a:stretch>
            <a:fillRect/>
          </a:stretch>
        </p:blipFill>
        <p:spPr>
          <a:xfrm>
            <a:off x="-307528" y="0"/>
            <a:ext cx="10198100" cy="13716000"/>
          </a:xfrm>
        </p:spPr>
      </p:pic>
      <p:pic>
        <p:nvPicPr>
          <p:cNvPr id="29"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2451" y="1096546"/>
            <a:ext cx="3600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818220" y="12177966"/>
            <a:ext cx="436058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lide Number Placeholder 2"/>
          <p:cNvSpPr txBox="1">
            <a:spLocks/>
          </p:cNvSpPr>
          <p:nvPr/>
        </p:nvSpPr>
        <p:spPr>
          <a:xfrm>
            <a:off x="-461963" y="511175"/>
            <a:ext cx="1674813" cy="730250"/>
          </a:xfrm>
          <a:prstGeom prst="roundRect">
            <a:avLst>
              <a:gd name="adj" fmla="val 10797"/>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788C4B2-19F5-DA41-81D5-A1F179E05690}" type="slidenum">
              <a:rPr kumimoji="0" lang="en-US" sz="1800" b="0" i="0" u="none" strike="noStrike" kern="1200" cap="none" spc="0" normalizeH="0" baseline="0" noProof="0" smtClean="0">
                <a:ln>
                  <a:noFill/>
                </a:ln>
                <a:solidFill>
                  <a:schemeClr val="tx1"/>
                </a:solidFill>
                <a:effectLst/>
                <a:uLnTx/>
                <a:uFillTx/>
                <a:latin typeface="Raleway Medium" charset="0"/>
                <a:ea typeface="ＭＳ Ｐゴシック" charset="0"/>
                <a:cs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chemeClr val="tx1"/>
              </a:solidFill>
              <a:effectLst/>
              <a:uLnTx/>
              <a:uFillTx/>
              <a:latin typeface="Raleway Medium" charset="0"/>
              <a:ea typeface="ＭＳ Ｐゴシック" charset="0"/>
              <a:cs typeface="ＭＳ Ｐゴシック" charset="0"/>
            </a:endParaRPr>
          </a:p>
        </p:txBody>
      </p:sp>
      <p:sp>
        <p:nvSpPr>
          <p:cNvPr id="32" name="Slide Number Placeholder 1"/>
          <p:cNvSpPr>
            <a:spLocks noGrp="1"/>
          </p:cNvSpPr>
          <p:nvPr>
            <p:ph type="sldNum" sz="quarter" idx="14"/>
          </p:nvPr>
        </p:nvSpPr>
        <p:spPr>
          <a:xfrm>
            <a:off x="-505326" y="511175"/>
            <a:ext cx="1674813" cy="730250"/>
          </a:xfrm>
        </p:spPr>
        <p:txBody>
          <a:bodyPr/>
          <a:lstStyle/>
          <a:p>
            <a:pPr>
              <a:defRPr/>
            </a:pPr>
            <a:fld id="{5CBE434A-4751-554D-BDD6-06A8308DFFA3}" type="slidenum">
              <a:rPr lang="en-US"/>
              <a:pPr>
                <a:defRPr/>
              </a:pPr>
              <a:t>9</a:t>
            </a:fld>
            <a:endParaRPr lang="en-US" dirty="0"/>
          </a:p>
        </p:txBody>
      </p:sp>
      <p:sp>
        <p:nvSpPr>
          <p:cNvPr id="5" name="Rechteck 4"/>
          <p:cNvSpPr/>
          <p:nvPr/>
        </p:nvSpPr>
        <p:spPr>
          <a:xfrm>
            <a:off x="5837969" y="1111737"/>
            <a:ext cx="12539241" cy="7755969"/>
          </a:xfrm>
          <a:prstGeom prst="rect">
            <a:avLst/>
          </a:prstGeom>
        </p:spPr>
        <p:txBody>
          <a:bodyPr wrap="square">
            <a:spAutoFit/>
          </a:bodyPr>
          <a:lstStyle/>
          <a:p>
            <a:pPr lvl="0" algn="ctr" eaLnBrk="0">
              <a:spcBef>
                <a:spcPct val="20000"/>
              </a:spcBef>
            </a:pPr>
            <a:r>
              <a:rPr lang="de-DE" sz="5000" i="1" u="sng" dirty="0"/>
              <a:t>Wann finden die LSE statt?</a:t>
            </a:r>
          </a:p>
          <a:p>
            <a:pPr lvl="0" algn="ctr" eaLnBrk="0">
              <a:spcBef>
                <a:spcPct val="20000"/>
              </a:spcBef>
            </a:pPr>
            <a:endParaRPr lang="de-DE" sz="5000" i="1" u="sng" dirty="0"/>
          </a:p>
          <a:p>
            <a:pPr lvl="0" algn="just" eaLnBrk="0">
              <a:spcBef>
                <a:spcPct val="20000"/>
              </a:spcBef>
            </a:pPr>
            <a:r>
              <a:rPr lang="de-DE" sz="4000" dirty="0"/>
              <a:t>In diesem Jahr haben die Schulen den Zeitraum vom 07.-25.03.22 vorgegeben bekommen. In diesen drei Wochen werden die LSE von uns festgelegt. Die Termine werden den SchülerInnen von den Fach-</a:t>
            </a:r>
            <a:r>
              <a:rPr lang="de-DE" sz="4000" dirty="0" err="1"/>
              <a:t>lehrerInnen</a:t>
            </a:r>
            <a:r>
              <a:rPr lang="de-DE" sz="4000" dirty="0"/>
              <a:t> zeitnah mitgeteilt.</a:t>
            </a:r>
          </a:p>
          <a:p>
            <a:pPr lvl="0" algn="ctr" eaLnBrk="0">
              <a:spcBef>
                <a:spcPct val="20000"/>
              </a:spcBef>
            </a:pPr>
            <a:endParaRPr lang="de-DE" sz="5000" i="1" u="sng" dirty="0"/>
          </a:p>
          <a:p>
            <a:pPr lvl="0" algn="ctr" eaLnBrk="0">
              <a:spcBef>
                <a:spcPct val="20000"/>
              </a:spcBef>
            </a:pPr>
            <a:endParaRPr lang="de-DE" sz="5000" i="1" u="sng" dirty="0"/>
          </a:p>
          <a:p>
            <a:pPr lvl="0" algn="ctr" eaLnBrk="0">
              <a:spcBef>
                <a:spcPct val="20000"/>
              </a:spcBef>
            </a:pPr>
            <a:endParaRPr lang="de-DE" sz="5000" i="1" u="sng" dirty="0"/>
          </a:p>
        </p:txBody>
      </p:sp>
      <p:sp>
        <p:nvSpPr>
          <p:cNvPr id="6" name="Rechteck 5"/>
          <p:cNvSpPr/>
          <p:nvPr/>
        </p:nvSpPr>
        <p:spPr>
          <a:xfrm>
            <a:off x="6915774" y="6858000"/>
            <a:ext cx="15262105" cy="3477875"/>
          </a:xfrm>
          <a:prstGeom prst="rect">
            <a:avLst/>
          </a:prstGeom>
        </p:spPr>
        <p:txBody>
          <a:bodyPr wrap="square">
            <a:spAutoFit/>
          </a:bodyPr>
          <a:lstStyle/>
          <a:p>
            <a:r>
              <a:rPr lang="de-DE" sz="5000" i="1" u="sng" dirty="0"/>
              <a:t>Wer nimmt an der LSE teil?</a:t>
            </a:r>
            <a:br>
              <a:rPr lang="de-DE" sz="5000" i="1" u="sng" dirty="0"/>
            </a:br>
            <a:endParaRPr lang="de-DE" sz="5000" i="1" u="sng" dirty="0"/>
          </a:p>
          <a:p>
            <a:pPr lvl="1"/>
            <a:r>
              <a:rPr lang="de-DE" sz="4000" dirty="0"/>
              <a:t>		Die Teilnahme ist für alle SchülerInnen der achten Klassen </a:t>
            </a:r>
          </a:p>
          <a:p>
            <a:pPr lvl="1"/>
            <a:r>
              <a:rPr lang="de-DE" sz="4000" dirty="0"/>
              <a:t>      verpflichtend.</a:t>
            </a:r>
            <a:br>
              <a:rPr lang="de-DE" sz="4000" dirty="0"/>
            </a:br>
            <a:endParaRPr lang="de-DE" sz="4000" dirty="0"/>
          </a:p>
        </p:txBody>
      </p:sp>
    </p:spTree>
    <p:extLst>
      <p:ext uri="{BB962C8B-B14F-4D97-AF65-F5344CB8AC3E}">
        <p14:creationId xmlns:p14="http://schemas.microsoft.com/office/powerpoint/2010/main" val="1052169672"/>
      </p:ext>
    </p:extLst>
  </p:cSld>
  <p:clrMapOvr>
    <a:masterClrMapping/>
  </p:clrMapOvr>
  <p:transition/>
</p:sld>
</file>

<file path=ppt/theme/theme1.xml><?xml version="1.0" encoding="utf-8"?>
<a:theme xmlns:a="http://schemas.openxmlformats.org/drawingml/2006/main" name="Konrad-Zuse_Vorlage 2">
  <a:themeElements>
    <a:clrScheme name="Benutzerdefiniert 1">
      <a:dk1>
        <a:srgbClr val="31373B"/>
      </a:dk1>
      <a:lt1>
        <a:sysClr val="window" lastClr="FFFFFF"/>
      </a:lt1>
      <a:dk2>
        <a:srgbClr val="444955"/>
      </a:dk2>
      <a:lt2>
        <a:srgbClr val="FFFFFF"/>
      </a:lt2>
      <a:accent1>
        <a:srgbClr val="174680"/>
      </a:accent1>
      <a:accent2>
        <a:srgbClr val="42A8CE"/>
      </a:accent2>
      <a:accent3>
        <a:srgbClr val="123D78"/>
      </a:accent3>
      <a:accent4>
        <a:srgbClr val="123D78"/>
      </a:accent4>
      <a:accent5>
        <a:srgbClr val="42A7CD"/>
      </a:accent5>
      <a:accent6>
        <a:srgbClr val="16457F"/>
      </a:accent6>
      <a:hlink>
        <a:srgbClr val="154C84"/>
      </a:hlink>
      <a:folHlink>
        <a:srgbClr val="1C1C1C"/>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Konrad-Zuse_Vorlage 2</Template>
  <TotalTime>0</TotalTime>
  <Words>754</Words>
  <Application>Microsoft Office PowerPoint</Application>
  <PresentationFormat>Benutzerdefiniert</PresentationFormat>
  <Paragraphs>123</Paragraphs>
  <Slides>11</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ＭＳ Ｐゴシック</vt:lpstr>
      <vt:lpstr>Arial</vt:lpstr>
      <vt:lpstr>Calibri</vt:lpstr>
      <vt:lpstr>Open Sans Extrabold</vt:lpstr>
      <vt:lpstr>Raleway</vt:lpstr>
      <vt:lpstr>Raleway Medium</vt:lpstr>
      <vt:lpstr>Raleway SemiBold</vt:lpstr>
      <vt:lpstr>Wingdings</vt:lpstr>
      <vt:lpstr>Konrad-Zuse_Vorlage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regio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Lietz</dc:creator>
  <cp:lastModifiedBy>Wim Holtmann</cp:lastModifiedBy>
  <cp:revision>135</cp:revision>
  <cp:lastPrinted>2019-11-22T09:06:07Z</cp:lastPrinted>
  <dcterms:created xsi:type="dcterms:W3CDTF">2019-10-30T13:46:41Z</dcterms:created>
  <dcterms:modified xsi:type="dcterms:W3CDTF">2022-01-23T15:24:07Z</dcterms:modified>
</cp:coreProperties>
</file>